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41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31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419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3384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139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516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483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843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12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39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6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18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2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32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65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25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3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C24FBD7-6F5A-41EB-B886-D3A0274DF30F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1F20C-9A92-4FA0-94D0-D5EB5A28D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7113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b="1" dirty="0">
                <a:cs typeface=".MS Ariana Zar {Megasoft}" panose="02010400000000000000" pitchFamily="2" charset="-78"/>
              </a:rPr>
              <a:t>د ژبو کورنۍ شجره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(Family Tree)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ps-AF" sz="3600" b="1" dirty="0">
                <a:cs typeface=".MS Ariana Zar {Megasoft}" panose="02010400000000000000" pitchFamily="2" charset="-78"/>
              </a:rPr>
              <a:t>مقايسوي ژبپوهنه: </a:t>
            </a:r>
            <a:r>
              <a:rPr lang="en-US" sz="3600" b="1" dirty="0">
                <a:cs typeface=".MS Ariana Zar {Megasoft}" panose="02010400000000000000" pitchFamily="2" charset="-78"/>
              </a:rPr>
              <a:t>(Comparative Linguistics</a:t>
            </a:r>
            <a:r>
              <a:rPr lang="en-US" sz="3600" b="1" dirty="0" smtClean="0">
                <a:cs typeface=".MS Ariana Zar {Megasoft}" panose="02010400000000000000" pitchFamily="2" charset="-78"/>
              </a:rPr>
              <a:t>)</a:t>
            </a:r>
            <a:endParaRPr lang="ps-AF" sz="3600" b="1" dirty="0" smtClean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b="1" dirty="0">
                <a:cs typeface=".MS Ariana Zar {Megasoft}" panose="02010400000000000000" pitchFamily="2" charset="-78"/>
              </a:rPr>
              <a:t>په اروپا کښې ژبپوهنې په نولسمه (۱۹) پېړۍ کښې ډير پرمختګ وکړئ</a:t>
            </a:r>
            <a:r>
              <a:rPr lang="ps-AF" sz="3200" b="1" dirty="0" smtClean="0">
                <a:cs typeface=".MS Ariana Zar {Megasoft}" panose="02010400000000000000" pitchFamily="2" charset="-78"/>
              </a:rPr>
              <a:t>.</a:t>
            </a:r>
            <a:endParaRPr lang="en-US" sz="3200" b="1" dirty="0" smtClean="0">
              <a:cs typeface=".MS Ariana Zar {Megasoft}" panose="02010400000000000000" pitchFamily="2" charset="-78"/>
            </a:endParaRPr>
          </a:p>
          <a:p>
            <a:pPr marL="0" lv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b="1" dirty="0">
                <a:cs typeface=".MS Ariana Zar {Megasoft}" panose="02010400000000000000" pitchFamily="2" charset="-78"/>
              </a:rPr>
              <a:t>د جرمني په پوهنتونونو کښې به د تورو مقايسوي / پرتليزې څېړنې کېدلی</a:t>
            </a:r>
            <a:r>
              <a:rPr lang="ps-AF" sz="3200" b="1" dirty="0" smtClean="0">
                <a:cs typeface=".MS Ariana Zar {Megasoft}" panose="02010400000000000000" pitchFamily="2" charset="-78"/>
              </a:rPr>
              <a:t>.</a:t>
            </a:r>
            <a:endParaRPr lang="en-US" sz="3200" b="1" dirty="0" smtClean="0">
              <a:cs typeface=".MS Ariana Zar {Megasoft}" panose="02010400000000000000" pitchFamily="2" charset="-78"/>
            </a:endParaRPr>
          </a:p>
          <a:p>
            <a:pPr marL="0" lv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b="1" dirty="0">
                <a:cs typeface=".MS Ariana Zar {Megasoft}" panose="02010400000000000000" pitchFamily="2" charset="-78"/>
              </a:rPr>
              <a:t>يعني د يوې ژبې توري به يې د بلې ژبې له تورو سره پرتله کول.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marL="0" indent="0" algn="ct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965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b="1" dirty="0">
                <a:cs typeface=".MS Ariana Zar {Megasoft}" panose="02010400000000000000" pitchFamily="2" charset="-78"/>
              </a:rPr>
              <a:t>د ژبو کورنۍ شجره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(Family Tree)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وه دغه کړنلار / وضع ته فلالوژي </a:t>
            </a:r>
            <a:r>
              <a:rPr lang="en-US" sz="3200" dirty="0">
                <a:cs typeface=".MS Ariana Zar {Megasoft}" panose="02010400000000000000" pitchFamily="2" charset="-78"/>
              </a:rPr>
              <a:t> (Philology)</a:t>
            </a:r>
            <a:r>
              <a:rPr lang="ps-AF" sz="3200" dirty="0">
                <a:cs typeface=".MS Ariana Zar {Megasoft}" panose="02010400000000000000" pitchFamily="2" charset="-78"/>
              </a:rPr>
              <a:t>وائي</a:t>
            </a:r>
            <a:r>
              <a:rPr lang="ps-AF" sz="3200" dirty="0" smtClean="0">
                <a:cs typeface=".MS Ariana Zar {Megasoft}" panose="02010400000000000000" pitchFamily="2" charset="-78"/>
              </a:rPr>
              <a:t>:</a:t>
            </a:r>
          </a:p>
          <a:p>
            <a:pPr marL="0" lv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د فلاو </a:t>
            </a:r>
            <a:r>
              <a:rPr lang="en-US" sz="3200" dirty="0">
                <a:cs typeface=".MS Ariana Zar {Megasoft}" panose="02010400000000000000" pitchFamily="2" charset="-78"/>
              </a:rPr>
              <a:t> (Philo)</a:t>
            </a:r>
            <a:r>
              <a:rPr lang="ps-AF" sz="3200" dirty="0">
                <a:cs typeface=".MS Ariana Zar {Megasoft}" panose="02010400000000000000" pitchFamily="2" charset="-78"/>
              </a:rPr>
              <a:t>مانا مينه، او د لوګوس</a:t>
            </a:r>
            <a:r>
              <a:rPr lang="en-US" sz="3200" dirty="0">
                <a:cs typeface=".MS Ariana Zar {Megasoft}" panose="02010400000000000000" pitchFamily="2" charset="-78"/>
              </a:rPr>
              <a:t>(Logos) </a:t>
            </a:r>
            <a:r>
              <a:rPr lang="ps-AF" sz="3200" dirty="0">
                <a:cs typeface=".MS Ariana Zar {Megasoft}" panose="02010400000000000000" pitchFamily="2" charset="-78"/>
              </a:rPr>
              <a:t> مانا توری: چي مطلب يې د تورو مېنه </a:t>
            </a:r>
            <a:r>
              <a:rPr lang="en-US" sz="3200" dirty="0">
                <a:cs typeface=".MS Ariana Zar {Megasoft}" panose="02010400000000000000" pitchFamily="2" charset="-78"/>
              </a:rPr>
              <a:t> (Love of words)</a:t>
            </a:r>
            <a:r>
              <a:rPr lang="ps-AF" sz="3200" dirty="0">
                <a:cs typeface=".MS Ariana Zar {Megasoft}" panose="02010400000000000000" pitchFamily="2" charset="-78"/>
              </a:rPr>
              <a:t>جوړيږي.  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0" lv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 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چي کله د تورو ماناوي بدلي شوې، دغو محقيقينو د تورو رېښې / سرچينې څېړل پېل کړل. له دې سوبه و دې څانګه ته تاريخي او مقايسوي ژبپوهنه وائي.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5071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b="1" dirty="0">
                <a:cs typeface=".MS Ariana Zar {Megasoft}" panose="02010400000000000000" pitchFamily="2" charset="-78"/>
              </a:rPr>
              <a:t>د ژبو کورنۍ شجره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(Family Tree)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509270" cy="4195481"/>
          </a:xfrm>
        </p:spPr>
        <p:txBody>
          <a:bodyPr>
            <a:noAutofit/>
          </a:bodyPr>
          <a:lstStyle/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د دغو فلالوژيسټانو </a:t>
            </a:r>
            <a:r>
              <a:rPr lang="en-US" sz="3200" dirty="0">
                <a:cs typeface=".MS Ariana Zar {Megasoft}" panose="02010400000000000000" pitchFamily="2" charset="-78"/>
              </a:rPr>
              <a:t> (philologists)</a:t>
            </a:r>
            <a:r>
              <a:rPr lang="ps-AF" sz="3200" dirty="0">
                <a:cs typeface=".MS Ariana Zar {Megasoft}" panose="02010400000000000000" pitchFamily="2" charset="-78"/>
              </a:rPr>
              <a:t>لوی کار دا کشفول وو، چي ژبې په کورنيو کښې يو ځای کولی سو.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د جنوبي اسيا او اروپا ژبې د انډو-اروپائي کورنۍ </a:t>
            </a:r>
            <a:r>
              <a:rPr lang="en-US" sz="3200" dirty="0">
                <a:cs typeface=".MS Ariana Zar {Megasoft}" panose="02010400000000000000" pitchFamily="2" charset="-78"/>
              </a:rPr>
              <a:t> (Indo-European family)</a:t>
            </a:r>
            <a:r>
              <a:rPr lang="ps-AF" sz="3200" dirty="0">
                <a:cs typeface=".MS Ariana Zar {Megasoft}" panose="02010400000000000000" pitchFamily="2" charset="-78"/>
              </a:rPr>
              <a:t>کښې راځي.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د ژبو کورنۍ د تورو د مقايسوې / پرتليزو څېړونو په نتيجه کښې را مينځته شوه.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دا توري دومره سره ورته وو چي داسي ښکاره کېدل چي له توري څخه اخيستل شوي دي.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995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b="1" dirty="0">
                <a:cs typeface=".MS Ariana Zar {Megasoft}" panose="02010400000000000000" pitchFamily="2" charset="-78"/>
              </a:rPr>
              <a:t>د ژبو کورنۍ شجره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(Family Tree)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د دې مانا دا وه، چي يوه اصلي ژبه </a:t>
            </a:r>
            <a:r>
              <a:rPr lang="en-US" sz="2800" dirty="0">
                <a:cs typeface=".MS Ariana Zar {Megasoft}" panose="02010400000000000000" pitchFamily="2" charset="-78"/>
              </a:rPr>
              <a:t> (parent language)</a:t>
            </a:r>
            <a:r>
              <a:rPr lang="ps-AF" sz="2800" dirty="0">
                <a:cs typeface=".MS Ariana Zar {Megasoft}" panose="02010400000000000000" pitchFamily="2" charset="-78"/>
              </a:rPr>
              <a:t>وه، له کومي چي نوري ژبي وزيږيدلی او خلګ له خپل اصلي ټاټوبي څخه نورو سيمو ته ولېږديدل.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 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ښاغلی ويليم جونز (۱۷۴۶-۱۷۹۴) پوري په هندوستان کښې د يوه قاضي په حېث وظيفه تر سره کوله. ده د بنګال اسيائي ټولنه جوړه کړه او دا څرګندونه يې وکړه: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سنسکريت ژبه له لاتيني او يوناني ژبو سره ډيره ورته ده. دا ورته والی تصادفي نه دی.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ويليم جونز ده دا څرګندونه وکړه چي دا درې ژبې به ارومرو له يوې بلې ګډې ژبې   (Common Ancestor) څخه را وتلې وي.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1956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b="1" dirty="0">
                <a:cs typeface=".MS Ariana Zar {Megasoft}" panose="02010400000000000000" pitchFamily="2" charset="-78"/>
              </a:rPr>
              <a:t>د ژبو کورنۍ شجره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(Family Tree)</a:t>
            </a:r>
            <a:r>
              <a:rPr lang="en-GB" dirty="0"/>
              <a:t/>
            </a:r>
            <a:br>
              <a:rPr lang="en-GB" dirty="0"/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ښاغلي ويليم له دې سره سره يو وړانديز دا هم وکړئ، چي د خپل وخت دپاره يو لوی انقلاب وو</a:t>
            </a:r>
            <a:r>
              <a:rPr lang="ps-AF" sz="3200" dirty="0" smtClean="0">
                <a:cs typeface=".MS Ariana Zar {Megasoft}" panose="02010400000000000000" pitchFamily="2" charset="-78"/>
              </a:rPr>
              <a:t>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 </a:t>
            </a:r>
            <a:r>
              <a:rPr lang="ps-AF" sz="3200" dirty="0">
                <a:cs typeface=".MS Ariana Zar {Megasoft}" panose="02010400000000000000" pitchFamily="2" charset="-78"/>
              </a:rPr>
              <a:t>هغه ووئيل چي د بېلا بېلو سيمو يو شمېر ژبې به ارومرو يو مشترک نيکه/ مورث اعلی</a:t>
            </a:r>
            <a:r>
              <a:rPr lang="en-US" sz="3200" dirty="0">
                <a:cs typeface=".MS Ariana Zar {Megasoft}" panose="02010400000000000000" pitchFamily="2" charset="-78"/>
              </a:rPr>
              <a:t>(common ancestor) </a:t>
            </a:r>
            <a:r>
              <a:rPr lang="ps-AF" sz="3200" dirty="0">
                <a:cs typeface=".MS Ariana Zar {Megasoft}" panose="02010400000000000000" pitchFamily="2" charset="-78"/>
              </a:rPr>
              <a:t> لري. خو دا خبره واضح ده چي دغه ګډ نيکه د شته تاريخ په رڼا کښي نه سي توضيح کېدلی. مګر د ژبود شته تاريخ د يو رنګه ځانګړتياو پر اساس باندي يې فرضيه کولی سو، </a:t>
            </a:r>
            <a:r>
              <a:rPr lang="ps-AF" sz="3200" dirty="0" smtClean="0">
                <a:cs typeface=".MS Ariana Zar {Megasoft}" panose="02010400000000000000" pitchFamily="2" charset="-78"/>
              </a:rPr>
              <a:t>چي ژبې له هغې څخه زيږيدلي </a:t>
            </a:r>
            <a:r>
              <a:rPr lang="en-US" sz="3200" dirty="0" smtClean="0">
                <a:cs typeface=".MS Ariana Zar {Megasoft}" panose="02010400000000000000" pitchFamily="2" charset="-78"/>
              </a:rPr>
              <a:t> </a:t>
            </a:r>
            <a:r>
              <a:rPr lang="en-US" sz="3200" dirty="0">
                <a:cs typeface=".MS Ariana Zar {Megasoft}" panose="02010400000000000000" pitchFamily="2" charset="-78"/>
              </a:rPr>
              <a:t>(</a:t>
            </a:r>
            <a:r>
              <a:rPr lang="en-US" sz="3200" dirty="0" smtClean="0">
                <a:cs typeface=".MS Ariana Zar {Megasoft}" panose="02010400000000000000" pitchFamily="2" charset="-78"/>
              </a:rPr>
              <a:t>descendants)</a:t>
            </a:r>
            <a:r>
              <a:rPr lang="ps-AF" sz="3200" dirty="0" smtClean="0">
                <a:cs typeface=".MS Ariana Zar {Megasoft}" panose="02010400000000000000" pitchFamily="2" charset="-78"/>
              </a:rPr>
              <a:t>دي . </a:t>
            </a: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4300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b="1" dirty="0">
                <a:cs typeface=".MS Ariana Zar {Megasoft}" panose="02010400000000000000" pitchFamily="2" charset="-78"/>
              </a:rPr>
              <a:t>د ژبو کورنۍ شجره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(Family Tree)</a:t>
            </a:r>
            <a:r>
              <a:rPr lang="en-GB" dirty="0"/>
              <a:t/>
            </a:r>
            <a:br>
              <a:rPr lang="en-GB" dirty="0"/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د ژبو په منيځ کښي د خپلوي يا اړيکو نمونه ، چي د ژبو کورنۍ شجره بلل کيږي، اګسټ سکېچر</a:t>
            </a:r>
            <a:r>
              <a:rPr lang="en-US" sz="2800" dirty="0">
                <a:cs typeface=".MS Ariana Zar {Megasoft}" panose="02010400000000000000" pitchFamily="2" charset="-78"/>
              </a:rPr>
              <a:t>(August Schleicher: 1821-1868): </a:t>
            </a:r>
            <a:r>
              <a:rPr lang="ps-AF" sz="2800" dirty="0">
                <a:cs typeface=".MS Ariana Zar {Megasoft}" panose="02010400000000000000" pitchFamily="2" charset="-78"/>
              </a:rPr>
              <a:t> په ۱۸۶۱ کښې طرح / جوړه کړه. </a:t>
            </a:r>
            <a:endParaRPr lang="ps-AF" sz="28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د دې  ماډل په سر کښې اصلي /  پروټو-ژبه </a:t>
            </a:r>
            <a:r>
              <a:rPr lang="en-US" sz="2800" dirty="0">
                <a:cs typeface=".MS Ariana Zar {Megasoft}" panose="02010400000000000000" pitchFamily="2" charset="-78"/>
              </a:rPr>
              <a:t> (proto-language)</a:t>
            </a:r>
            <a:r>
              <a:rPr lang="ps-AF" sz="2800" dirty="0">
                <a:cs typeface=".MS Ariana Zar {Megasoft}" panose="02010400000000000000" pitchFamily="2" charset="-78"/>
              </a:rPr>
              <a:t>راځي. دا هغه ژبه ده چي له دې څخه ويل کيږي نوري زړې</a:t>
            </a:r>
            <a:r>
              <a:rPr lang="en-US" sz="2800" dirty="0">
                <a:cs typeface=".MS Ariana Zar {Megasoft}" panose="02010400000000000000" pitchFamily="2" charset="-78"/>
              </a:rPr>
              <a:t>(ancestral) </a:t>
            </a:r>
            <a:r>
              <a:rPr lang="ps-AF" sz="2800" dirty="0">
                <a:cs typeface=".MS Ariana Zar {Megasoft}" panose="02010400000000000000" pitchFamily="2" charset="-78"/>
              </a:rPr>
              <a:t> او عصري ژبې </a:t>
            </a:r>
            <a:r>
              <a:rPr lang="en-US" sz="2800" dirty="0">
                <a:cs typeface=".MS Ariana Zar {Megasoft}" panose="02010400000000000000" pitchFamily="2" charset="-78"/>
              </a:rPr>
              <a:t> (modern language)</a:t>
            </a:r>
            <a:r>
              <a:rPr lang="ps-AF" sz="2800" dirty="0">
                <a:cs typeface=".MS Ariana Zar {Megasoft}" panose="02010400000000000000" pitchFamily="2" charset="-78"/>
              </a:rPr>
              <a:t>راوتلې دي</a:t>
            </a:r>
            <a:r>
              <a:rPr lang="ps-AF" sz="2800" dirty="0" smtClean="0">
                <a:cs typeface=".MS Ariana Zar {Megasoft}" panose="02010400000000000000" pitchFamily="2" charset="-78"/>
              </a:rPr>
              <a:t>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  </a:t>
            </a:r>
            <a:r>
              <a:rPr lang="ps-AF" sz="2800" dirty="0">
                <a:cs typeface=".MS Ariana Zar {Megasoft}" panose="02010400000000000000" pitchFamily="2" charset="-78"/>
              </a:rPr>
              <a:t>پروټو-ژبه يوه فرضي ژبه ده، چي له هغې څخه نوري ژبي راوتلي دي.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2800" dirty="0">
                <a:cs typeface=".MS Ariana Zar {Megasoft}" panose="02010400000000000000" pitchFamily="2" charset="-78"/>
              </a:rPr>
              <a:t> 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9565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sz="3200" b="1" dirty="0">
                <a:cs typeface=".MS Ariana Zar {Megasoft}" panose="02010400000000000000" pitchFamily="2" charset="-78"/>
              </a:rPr>
              <a:t>د ژبو کورنۍ شجره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(Family Tree)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714200"/>
              </p:ext>
            </p:extLst>
          </p:nvPr>
        </p:nvGraphicFramePr>
        <p:xfrm>
          <a:off x="1614488" y="2369753"/>
          <a:ext cx="7272336" cy="421277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18084">
                  <a:extLst>
                    <a:ext uri="{9D8B030D-6E8A-4147-A177-3AD203B41FA5}">
                      <a16:colId xmlns:a16="http://schemas.microsoft.com/office/drawing/2014/main" val="216730569"/>
                    </a:ext>
                  </a:extLst>
                </a:gridCol>
                <a:gridCol w="1818084">
                  <a:extLst>
                    <a:ext uri="{9D8B030D-6E8A-4147-A177-3AD203B41FA5}">
                      <a16:colId xmlns:a16="http://schemas.microsoft.com/office/drawing/2014/main" val="91842208"/>
                    </a:ext>
                  </a:extLst>
                </a:gridCol>
                <a:gridCol w="1818084">
                  <a:extLst>
                    <a:ext uri="{9D8B030D-6E8A-4147-A177-3AD203B41FA5}">
                      <a16:colId xmlns:a16="http://schemas.microsoft.com/office/drawing/2014/main" val="1824795687"/>
                    </a:ext>
                  </a:extLst>
                </a:gridCol>
                <a:gridCol w="1818084">
                  <a:extLst>
                    <a:ext uri="{9D8B030D-6E8A-4147-A177-3AD203B41FA5}">
                      <a16:colId xmlns:a16="http://schemas.microsoft.com/office/drawing/2014/main" val="2862538469"/>
                    </a:ext>
                  </a:extLst>
                </a:gridCol>
              </a:tblGrid>
              <a:tr h="45192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.MS Ariana Zar {Megasoft}" panose="02010400000000000000" pitchFamily="2" charset="-78"/>
                        </a:rPr>
                        <a:t>Pashto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.MS Ariana Zar {Megasoft}" panose="02010400000000000000" pitchFamily="2" charset="-78"/>
                        </a:rPr>
                        <a:t>Ancient Greek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.MS Ariana Zar {Megasoft}" panose="02010400000000000000" pitchFamily="2" charset="-78"/>
                        </a:rPr>
                        <a:t>Latin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.MS Ariana Zar {Megasoft}" panose="02010400000000000000" pitchFamily="2" charset="-78"/>
                        </a:rPr>
                        <a:t>Sanskrit 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351398"/>
                  </a:ext>
                </a:extLst>
              </a:tr>
              <a:tr h="168177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Father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پلار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Pater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پاتير</a:t>
                      </a:r>
                      <a:endParaRPr lang="en-GB" sz="1800" dirty="0">
                        <a:effectLst/>
                        <a:cs typeface=".MS Ariana Zar {Megasoft}" panose="02010400000000000000" pitchFamily="2" charset="-78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په دې حروفو کښي پر ې </a:t>
                      </a:r>
                      <a:r>
                        <a:rPr lang="en-US" sz="1800" dirty="0">
                          <a:effectLst/>
                          <a:cs typeface=".MS Ariana Zar {Megasoft}" panose="02010400000000000000" pitchFamily="2" charset="-78"/>
                        </a:rPr>
                        <a:t>(e)</a:t>
                      </a: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 باندي پورته نښان دی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Pater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پاتير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Pitar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پيتر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6084427"/>
                  </a:ext>
                </a:extLst>
              </a:tr>
              <a:tr h="199736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Brother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ورور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Phrater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پراتير</a:t>
                      </a:r>
                      <a:endParaRPr lang="en-GB" sz="1800" dirty="0">
                        <a:effectLst/>
                        <a:cs typeface=".MS Ariana Zar {Megasoft}" panose="02010400000000000000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په دې حروفو کښي پر ا</a:t>
                      </a:r>
                      <a:r>
                        <a:rPr lang="en-US" sz="1800" dirty="0">
                          <a:effectLst/>
                          <a:cs typeface=".MS Ariana Zar {Megasoft}" panose="02010400000000000000" pitchFamily="2" charset="-78"/>
                        </a:rPr>
                        <a:t>(a) </a:t>
                      </a: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 باندي پورته نښان دی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Frater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فراتير</a:t>
                      </a:r>
                      <a:endParaRPr lang="en-GB" sz="1800" dirty="0">
                        <a:effectLst/>
                        <a:cs typeface=".MS Ariana Zar {Megasoft}" panose="02010400000000000000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په دې حروفو کښي پر ا</a:t>
                      </a:r>
                      <a:r>
                        <a:rPr lang="en-US" sz="1800" dirty="0">
                          <a:effectLst/>
                          <a:cs typeface=".MS Ariana Zar {Megasoft}" panose="02010400000000000000" pitchFamily="2" charset="-78"/>
                        </a:rPr>
                        <a:t>(a) </a:t>
                      </a: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 باندي پورته نښان دی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Bhratar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براتر</a:t>
                      </a:r>
                      <a:endParaRPr lang="en-GB" sz="1800" dirty="0">
                        <a:effectLst/>
                        <a:cs typeface=".MS Ariana Zar {Megasoft}" panose="02010400000000000000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په دې حروفو کښي پر ړومبۍ ا</a:t>
                      </a:r>
                      <a:r>
                        <a:rPr lang="en-US" sz="1800" dirty="0">
                          <a:effectLst/>
                          <a:cs typeface=".MS Ariana Zar {Megasoft}" panose="02010400000000000000" pitchFamily="2" charset="-78"/>
                        </a:rPr>
                        <a:t>(a) </a:t>
                      </a:r>
                      <a:r>
                        <a:rPr lang="ps-AF" sz="1800" dirty="0">
                          <a:effectLst/>
                          <a:cs typeface=".MS Ariana Zar {Megasoft}" panose="02010400000000000000" pitchFamily="2" charset="-78"/>
                        </a:rPr>
                        <a:t> باندي پورته نښان دی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.MS Ariana Zar {Megasoft}" panose="0201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70286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63787"/>
            <a:ext cx="100508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32370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2616" cy="1400530"/>
          </a:xfrm>
        </p:spPr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Ethnologu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Languages of the World(2020)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جارج يول وائي: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په نړۍ کښې دا وخت ديرس (۳۰) د ژبو کورنۍ سته چي تر اووه زره () زياته ژبې لري.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ايتنولوګ: (۲۰۲۰)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Ethnologue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s-AF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په نړۍ کښې ټولي د ژوندۍ ژبو شمېر ۷۱۱۷ دی.</a:t>
            </a:r>
            <a:endParaRPr lang="ps-AF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(يادونه: ايتنولوګ: يوه تحقيقي موسيسه ده چي د ژبو په هکله پلټني کوي او هر کال د ژبو په مورنۍ ورځ (۲۱ فبرري) باندي خپلې څېړني خوروي. ځکه د ويونکو ژبو شميره هرکال له تير وخت سره توپير لري. )</a:t>
            </a: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2279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</TotalTime>
  <Words>631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.MS Ariana Zar {Megasoft}</vt:lpstr>
      <vt:lpstr>Arial</vt:lpstr>
      <vt:lpstr>Calibri</vt:lpstr>
      <vt:lpstr>Century Gothic</vt:lpstr>
      <vt:lpstr>Times New Roman</vt:lpstr>
      <vt:lpstr>Wingdings</vt:lpstr>
      <vt:lpstr>Wingdings 3</vt:lpstr>
      <vt:lpstr>Ion</vt:lpstr>
      <vt:lpstr>د ژبو کورنۍ شجره (Family Tree) </vt:lpstr>
      <vt:lpstr>د ژبو کورنۍ شجره (Family Tree) </vt:lpstr>
      <vt:lpstr>د ژبو کورنۍ شجره (Family Tree) </vt:lpstr>
      <vt:lpstr>د ژبو کورنۍ شجره (Family Tree) </vt:lpstr>
      <vt:lpstr>د ژبو کورنۍ شجره (Family Tree) </vt:lpstr>
      <vt:lpstr>د ژبو کورنۍ شجره (Family Tree) </vt:lpstr>
      <vt:lpstr>د ژبو کورنۍ شجره (Family Tree) </vt:lpstr>
      <vt:lpstr>Ethnologu- Languages of the World(2020)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ژبو کورنۍ شجره (Family Tree) </dc:title>
  <dc:creator>Windows User</dc:creator>
  <cp:lastModifiedBy>Windows User</cp:lastModifiedBy>
  <cp:revision>32</cp:revision>
  <dcterms:created xsi:type="dcterms:W3CDTF">2020-06-12T08:48:17Z</dcterms:created>
  <dcterms:modified xsi:type="dcterms:W3CDTF">2020-06-15T14:28:06Z</dcterms:modified>
</cp:coreProperties>
</file>