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8c15294afc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8c15294afc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Lecture #3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Legal Drafting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Contents of pleading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148650" y="108925"/>
            <a:ext cx="8846700" cy="204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2400"/>
              <a:t>The material on which  a party relies are </a:t>
            </a:r>
            <a:r>
              <a:rPr lang="en" sz="2400"/>
              <a:t>known</a:t>
            </a:r>
            <a:r>
              <a:rPr lang="en" sz="2400"/>
              <a:t> as </a:t>
            </a:r>
            <a:r>
              <a:rPr lang="en" sz="2400">
                <a:solidFill>
                  <a:srgbClr val="A64D79"/>
                </a:solidFill>
              </a:rPr>
              <a:t>facta </a:t>
            </a:r>
            <a:r>
              <a:rPr lang="en" sz="2400">
                <a:solidFill>
                  <a:srgbClr val="A64D79"/>
                </a:solidFill>
                <a:highlight>
                  <a:srgbClr val="FFFFFF"/>
                </a:highlight>
              </a:rPr>
              <a:t>probanda</a:t>
            </a:r>
            <a:r>
              <a:rPr lang="en" sz="2400"/>
              <a:t> and the evidence of the facts by means of which they are proved  are called </a:t>
            </a:r>
            <a:r>
              <a:rPr lang="en" sz="2400">
                <a:solidFill>
                  <a:srgbClr val="0000FF"/>
                </a:solidFill>
              </a:rPr>
              <a:t>facta probantia</a:t>
            </a:r>
            <a:r>
              <a:rPr lang="en" sz="2400"/>
              <a:t>. Pleading should contain </a:t>
            </a:r>
            <a:r>
              <a:rPr lang="en" sz="2400">
                <a:solidFill>
                  <a:srgbClr val="A64D79"/>
                </a:solidFill>
              </a:rPr>
              <a:t>facta probanda</a:t>
            </a:r>
            <a:r>
              <a:rPr lang="en" sz="2400"/>
              <a:t> not the </a:t>
            </a:r>
            <a:r>
              <a:rPr lang="en" sz="2400">
                <a:solidFill>
                  <a:srgbClr val="1155CC"/>
                </a:solidFill>
                <a:highlight>
                  <a:srgbClr val="FFFFFF"/>
                </a:highlight>
              </a:rPr>
              <a:t>facta probantia</a:t>
            </a:r>
            <a:r>
              <a:rPr lang="en" sz="2400"/>
              <a:t>.</a:t>
            </a:r>
            <a:endParaRPr sz="2400">
              <a:highlight>
                <a:srgbClr val="1155CC"/>
              </a:highligh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