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FEDEBC5-271D-453A-9CCA-E238B6326113}" type="datetimeFigureOut">
              <a:rPr lang="en-US" smtClean="0"/>
              <a:pPr/>
              <a:t>5/14/2020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3699CC4-134C-4674-ABE1-35EFD7BDF5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FEDEBC5-271D-453A-9CCA-E238B6326113}" type="datetimeFigureOut">
              <a:rPr lang="en-US" smtClean="0"/>
              <a:pPr/>
              <a:t>5/14/2020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699CC4-134C-4674-ABE1-35EFD7BDF5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FEDEBC5-271D-453A-9CCA-E238B6326113}" type="datetimeFigureOut">
              <a:rPr lang="en-US" smtClean="0"/>
              <a:pPr/>
              <a:t>5/14/2020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699CC4-134C-4674-ABE1-35EFD7BDF5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FEDEBC5-271D-453A-9CCA-E238B6326113}" type="datetimeFigureOut">
              <a:rPr lang="en-US" smtClean="0"/>
              <a:pPr/>
              <a:t>5/14/2020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699CC4-134C-4674-ABE1-35EFD7BDF5A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FEDEBC5-271D-453A-9CCA-E238B6326113}" type="datetimeFigureOut">
              <a:rPr lang="en-US" smtClean="0"/>
              <a:pPr/>
              <a:t>5/14/2020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699CC4-134C-4674-ABE1-35EFD7BDF5A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FEDEBC5-271D-453A-9CCA-E238B6326113}" type="datetimeFigureOut">
              <a:rPr lang="en-US" smtClean="0"/>
              <a:pPr/>
              <a:t>5/14/2020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699CC4-134C-4674-ABE1-35EFD7BDF5A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FEDEBC5-271D-453A-9CCA-E238B6326113}" type="datetimeFigureOut">
              <a:rPr lang="en-US" smtClean="0"/>
              <a:pPr/>
              <a:t>5/14/2020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699CC4-134C-4674-ABE1-35EFD7BDF5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FEDEBC5-271D-453A-9CCA-E238B6326113}" type="datetimeFigureOut">
              <a:rPr lang="en-US" smtClean="0"/>
              <a:pPr/>
              <a:t>5/14/2020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699CC4-134C-4674-ABE1-35EFD7BDF5A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FEDEBC5-271D-453A-9CCA-E238B6326113}" type="datetimeFigureOut">
              <a:rPr lang="en-US" smtClean="0"/>
              <a:pPr/>
              <a:t>5/14/2020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699CC4-134C-4674-ABE1-35EFD7BDF5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AFEDEBC5-271D-453A-9CCA-E238B6326113}" type="datetimeFigureOut">
              <a:rPr lang="en-US" smtClean="0"/>
              <a:pPr/>
              <a:t>5/14/2020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699CC4-134C-4674-ABE1-35EFD7BDF5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FEDEBC5-271D-453A-9CCA-E238B6326113}" type="datetimeFigureOut">
              <a:rPr lang="en-US" smtClean="0"/>
              <a:pPr/>
              <a:t>5/14/2020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3699CC4-134C-4674-ABE1-35EFD7BDF5A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AFEDEBC5-271D-453A-9CCA-E238B6326113}" type="datetimeFigureOut">
              <a:rPr lang="en-US" smtClean="0"/>
              <a:pPr/>
              <a:t>5/14/2020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93699CC4-134C-4674-ABE1-35EFD7BDF5A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Theories of Population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Department </a:t>
            </a:r>
            <a:r>
              <a:rPr lang="en-US" dirty="0" smtClean="0"/>
              <a:t>of Social Work</a:t>
            </a:r>
          </a:p>
          <a:p>
            <a:r>
              <a:rPr lang="en-US" dirty="0" smtClean="0"/>
              <a:t>University of Balochistan, Quetta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Demographic transition means the progress from  one demographic condition to a different stage, for example in Western countries it was found that the population moved from a condition of high mortality and high fertility to conditions of low mortality ad low fertility. </a:t>
            </a:r>
          </a:p>
          <a:p>
            <a:pPr algn="just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 algn="l" rtl="0">
              <a:spcBef>
                <a:spcPct val="0"/>
              </a:spcBef>
            </a:pPr>
            <a:r>
              <a:rPr lang="en-US" sz="2800" dirty="0"/>
              <a:t>Theory of demographic transition</a:t>
            </a:r>
            <a:r>
              <a:rPr lang="en-US" sz="1600" dirty="0"/>
              <a:t/>
            </a:r>
            <a:br>
              <a:rPr lang="en-US" sz="1600" dirty="0"/>
            </a:b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a-brief-discussion-on-demographic-transition-theory-5-638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a-brief-discussion-on-demographic-transition-theory-6-638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-152400" y="0"/>
            <a:ext cx="9296400" cy="6857999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a-brief-discussion-on-demographic-transition-theory-7-638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7086599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23</TotalTime>
  <Words>60</Words>
  <Application>Microsoft Office PowerPoint</Application>
  <PresentationFormat>On-screen Show (4:3)</PresentationFormat>
  <Paragraphs>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Concourse</vt:lpstr>
      <vt:lpstr>Theories of Population</vt:lpstr>
      <vt:lpstr>Theory of demographic transition </vt:lpstr>
      <vt:lpstr>Slide 3</vt:lpstr>
      <vt:lpstr>Slide 4</vt:lpstr>
      <vt:lpstr>Slide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Theories of Population</dc:title>
  <dc:creator>hp</dc:creator>
  <cp:lastModifiedBy>hp</cp:lastModifiedBy>
  <cp:revision>5</cp:revision>
  <dcterms:created xsi:type="dcterms:W3CDTF">2019-08-23T04:08:13Z</dcterms:created>
  <dcterms:modified xsi:type="dcterms:W3CDTF">2020-05-14T15:52:40Z</dcterms:modified>
</cp:coreProperties>
</file>