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9" r:id="rId5"/>
    <p:sldId id="261" r:id="rId6"/>
    <p:sldId id="258" r:id="rId7"/>
    <p:sldId id="266" r:id="rId8"/>
    <p:sldId id="268" r:id="rId9"/>
    <p:sldId id="262" r:id="rId10"/>
    <p:sldId id="263" r:id="rId11"/>
    <p:sldId id="264"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432F74F-4467-4F7A-B8CF-46BF1355E750}" type="datetimeFigureOut">
              <a:rPr lang="en-US" smtClean="0"/>
              <a:pPr/>
              <a:t>4/4/2019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F7EEA0D-62FB-43AD-9C24-EFCC19DA91A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32F74F-4467-4F7A-B8CF-46BF1355E750}" type="datetimeFigureOut">
              <a:rPr lang="en-US" smtClean="0"/>
              <a:pPr/>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EEA0D-62FB-43AD-9C24-EFCC19DA91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32F74F-4467-4F7A-B8CF-46BF1355E750}" type="datetimeFigureOut">
              <a:rPr lang="en-US" smtClean="0"/>
              <a:pPr/>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EEA0D-62FB-43AD-9C24-EFCC19DA91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32F74F-4467-4F7A-B8CF-46BF1355E750}" type="datetimeFigureOut">
              <a:rPr lang="en-US" smtClean="0"/>
              <a:pPr/>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EEA0D-62FB-43AD-9C24-EFCC19DA91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432F74F-4467-4F7A-B8CF-46BF1355E750}" type="datetimeFigureOut">
              <a:rPr lang="en-US" smtClean="0"/>
              <a:pPr/>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7EEA0D-62FB-43AD-9C24-EFCC19DA91A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432F74F-4467-4F7A-B8CF-46BF1355E750}" type="datetimeFigureOut">
              <a:rPr lang="en-US" smtClean="0"/>
              <a:pPr/>
              <a:t>4/4/2019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7EEA0D-62FB-43AD-9C24-EFCC19DA91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432F74F-4467-4F7A-B8CF-46BF1355E750}" type="datetimeFigureOut">
              <a:rPr lang="en-US" smtClean="0"/>
              <a:pPr/>
              <a:t>4/4/2019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7EEA0D-62FB-43AD-9C24-EFCC19DA91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432F74F-4467-4F7A-B8CF-46BF1355E750}" type="datetimeFigureOut">
              <a:rPr lang="en-US" smtClean="0"/>
              <a:pPr/>
              <a:t>4/4/2019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7EEA0D-62FB-43AD-9C24-EFCC19DA91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32F74F-4467-4F7A-B8CF-46BF1355E750}" type="datetimeFigureOut">
              <a:rPr lang="en-US" smtClean="0"/>
              <a:pPr/>
              <a:t>4/4/2019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7EEA0D-62FB-43AD-9C24-EFCC19DA91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432F74F-4467-4F7A-B8CF-46BF1355E750}" type="datetimeFigureOut">
              <a:rPr lang="en-US" smtClean="0"/>
              <a:pPr/>
              <a:t>4/4/2019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7EEA0D-62FB-43AD-9C24-EFCC19DA91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432F74F-4467-4F7A-B8CF-46BF1355E750}" type="datetimeFigureOut">
              <a:rPr lang="en-US" smtClean="0"/>
              <a:pPr/>
              <a:t>4/4/2019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F7EEA0D-62FB-43AD-9C24-EFCC19DA91A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432F74F-4467-4F7A-B8CF-46BF1355E750}" type="datetimeFigureOut">
              <a:rPr lang="en-US" smtClean="0"/>
              <a:pPr/>
              <a:t>4/4/2019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7EEA0D-62FB-43AD-9C24-EFCC19DA91A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Family problems </a:t>
            </a:r>
            <a:endParaRPr lang="en-US" dirty="0"/>
          </a:p>
        </p:txBody>
      </p:sp>
      <p:sp>
        <p:nvSpPr>
          <p:cNvPr id="3" name="Subtitle 2"/>
          <p:cNvSpPr>
            <a:spLocks noGrp="1"/>
          </p:cNvSpPr>
          <p:nvPr>
            <p:ph type="subTitle" idx="1"/>
          </p:nvPr>
        </p:nvSpPr>
        <p:spPr/>
        <p:txBody>
          <a:bodyPr/>
          <a:lstStyle/>
          <a:p>
            <a:r>
              <a:rPr lang="en-US" dirty="0" err="1" smtClean="0"/>
              <a:t>hafsakarim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Difference in opinions, personalities, beliefs, values or goals</a:t>
            </a:r>
          </a:p>
          <a:p>
            <a:r>
              <a:rPr lang="en-US" dirty="0" smtClean="0"/>
              <a:t>Change in family circumstances e.g. new baby, divorce/separation, blending families</a:t>
            </a:r>
          </a:p>
          <a:p>
            <a:r>
              <a:rPr lang="en-US" dirty="0" smtClean="0"/>
              <a:t>Financial problems</a:t>
            </a:r>
          </a:p>
          <a:p>
            <a:r>
              <a:rPr lang="en-US" dirty="0" smtClean="0"/>
              <a:t>Stress</a:t>
            </a:r>
          </a:p>
          <a:p>
            <a:r>
              <a:rPr lang="en-US" dirty="0" smtClean="0"/>
              <a:t>Alcohol or drug use</a:t>
            </a:r>
          </a:p>
          <a:p>
            <a:r>
              <a:rPr lang="en-US" dirty="0" smtClean="0"/>
              <a:t>The onset of mental health problems</a:t>
            </a:r>
          </a:p>
          <a:p>
            <a:r>
              <a:rPr lang="en-US" dirty="0" smtClean="0"/>
              <a:t>harassment</a:t>
            </a:r>
          </a:p>
          <a:p>
            <a:r>
              <a:rPr lang="en-US" dirty="0" smtClean="0"/>
              <a:t>Natural disasters</a:t>
            </a:r>
          </a:p>
          <a:p>
            <a:r>
              <a:rPr lang="en-US" dirty="0" smtClean="0"/>
              <a:t>Lack of trust/respect in a relationship</a:t>
            </a:r>
          </a:p>
          <a:p>
            <a:r>
              <a:rPr lang="en-US" dirty="0" smtClean="0"/>
              <a:t>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cap="all" dirty="0" smtClean="0"/>
              <a:t> IMPACT</a:t>
            </a:r>
            <a:br>
              <a:rPr lang="en-US" cap="all" dirty="0" smtClean="0"/>
            </a:br>
            <a:endParaRPr lang="en-US" dirty="0"/>
          </a:p>
        </p:txBody>
      </p:sp>
      <p:sp>
        <p:nvSpPr>
          <p:cNvPr id="3" name="Content Placeholder 2"/>
          <p:cNvSpPr>
            <a:spLocks noGrp="1"/>
          </p:cNvSpPr>
          <p:nvPr>
            <p:ph idx="1"/>
          </p:nvPr>
        </p:nvSpPr>
        <p:spPr/>
        <p:txBody>
          <a:bodyPr>
            <a:normAutofit fontScale="92500" lnSpcReduction="20000"/>
          </a:bodyPr>
          <a:lstStyle/>
          <a:p>
            <a:pPr>
              <a:buNone/>
            </a:pPr>
            <a:endParaRPr lang="en-US" dirty="0" smtClean="0"/>
          </a:p>
          <a:p>
            <a:r>
              <a:rPr lang="en-US" dirty="0" smtClean="0"/>
              <a:t>Negative emotions – anger, sadness, anxiety</a:t>
            </a:r>
          </a:p>
          <a:p>
            <a:r>
              <a:rPr lang="en-US" dirty="0" smtClean="0"/>
              <a:t>Stress</a:t>
            </a:r>
          </a:p>
          <a:p>
            <a:r>
              <a:rPr lang="en-US" dirty="0" smtClean="0"/>
              <a:t>Exhaustion</a:t>
            </a:r>
          </a:p>
          <a:p>
            <a:r>
              <a:rPr lang="en-US" dirty="0" smtClean="0"/>
              <a:t>Confusion</a:t>
            </a:r>
          </a:p>
          <a:p>
            <a:r>
              <a:rPr lang="en-US" dirty="0" smtClean="0"/>
              <a:t>Feeling isolated, alone or withdrawn</a:t>
            </a:r>
          </a:p>
          <a:p>
            <a:r>
              <a:rPr lang="en-US" dirty="0" smtClean="0"/>
              <a:t>Lack of concentration</a:t>
            </a:r>
          </a:p>
          <a:p>
            <a:r>
              <a:rPr lang="en-US" dirty="0" smtClean="0"/>
              <a:t>Difficulty eating or sleeping</a:t>
            </a:r>
          </a:p>
          <a:p>
            <a:r>
              <a:rPr lang="en-US" dirty="0" smtClean="0"/>
              <a:t>Problems with friends, colleagues or your children</a:t>
            </a:r>
          </a:p>
          <a:p>
            <a:r>
              <a:rPr lang="en-US" dirty="0" smtClean="0"/>
              <a:t>Using alcohol or drugs to cope or escape</a:t>
            </a:r>
          </a:p>
          <a:p>
            <a:r>
              <a:rPr lang="en-US" dirty="0" smtClean="0"/>
              <a:t>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do ……</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Talk </a:t>
            </a:r>
            <a:r>
              <a:rPr lang="en-US" dirty="0" smtClean="0"/>
              <a:t>- communication is the key and often the first step to finding solutions. Be calm and honest about your concerns when discussing your problems with a loved one.</a:t>
            </a:r>
            <a:br>
              <a:rPr lang="en-US" dirty="0" smtClean="0"/>
            </a:br>
            <a:r>
              <a:rPr lang="en-US" dirty="0" smtClean="0"/>
              <a:t> </a:t>
            </a:r>
          </a:p>
          <a:p>
            <a:r>
              <a:rPr lang="en-US" b="1" dirty="0" smtClean="0"/>
              <a:t>Accept your differences</a:t>
            </a:r>
            <a:r>
              <a:rPr lang="en-US" dirty="0" smtClean="0"/>
              <a:t> - it can help avoid unnecessary conflict if you can </a:t>
            </a:r>
            <a:r>
              <a:rPr lang="en-US" dirty="0" err="1" smtClean="0"/>
              <a:t>recognise</a:t>
            </a:r>
            <a:r>
              <a:rPr lang="en-US" dirty="0" smtClean="0"/>
              <a:t> that people have different ideas, opinions and beliefs and you may not always be in agreement.</a:t>
            </a:r>
            <a:br>
              <a:rPr lang="en-US" dirty="0" smtClean="0"/>
            </a:br>
            <a:r>
              <a:rPr lang="en-US" dirty="0" smtClean="0"/>
              <a:t> </a:t>
            </a:r>
          </a:p>
          <a:p>
            <a:r>
              <a:rPr lang="en-US" b="1" dirty="0" smtClean="0"/>
              <a:t>Have fun together</a:t>
            </a:r>
            <a:r>
              <a:rPr lang="en-US" dirty="0" smtClean="0"/>
              <a:t> - even when things are tough, it's important to find the time to have fun with your loved ones.</a:t>
            </a:r>
            <a:br>
              <a:rPr lang="en-US" dirty="0" smtClean="0"/>
            </a:br>
            <a:r>
              <a:rPr lang="en-US" dirty="0" smtClean="0"/>
              <a:t> </a:t>
            </a:r>
          </a:p>
          <a:p>
            <a:r>
              <a:rPr lang="en-US" b="1" dirty="0" smtClean="0"/>
              <a:t>Make a plan</a:t>
            </a:r>
            <a:r>
              <a:rPr lang="en-US" dirty="0" smtClean="0"/>
              <a:t> - it can help reduce stress and give common goals to work towards. For example if you are having financial problems it can help to create a budget.</a:t>
            </a:r>
            <a:br>
              <a:rPr lang="en-US" dirty="0" smtClean="0"/>
            </a:br>
            <a:r>
              <a:rPr lang="en-US" dirty="0" smtClean="0"/>
              <a:t> </a:t>
            </a:r>
          </a:p>
          <a:p>
            <a:r>
              <a:rPr lang="en-US" b="1" dirty="0" smtClean="0"/>
              <a:t>Get help</a:t>
            </a:r>
            <a:r>
              <a:rPr lang="en-US" dirty="0" smtClean="0"/>
              <a:t> - you may not always be able to solve your problems yourself so you may need some external help.</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a:t>
            </a:r>
            <a:endParaRPr lang="en-US" dirty="0"/>
          </a:p>
        </p:txBody>
      </p:sp>
      <p:sp>
        <p:nvSpPr>
          <p:cNvPr id="3" name="Content Placeholder 2"/>
          <p:cNvSpPr>
            <a:spLocks noGrp="1"/>
          </p:cNvSpPr>
          <p:nvPr>
            <p:ph idx="1"/>
          </p:nvPr>
        </p:nvSpPr>
        <p:spPr/>
        <p:txBody>
          <a:bodyPr>
            <a:normAutofit/>
          </a:bodyPr>
          <a:lstStyle/>
          <a:p>
            <a:r>
              <a:rPr lang="en-US" dirty="0"/>
              <a:t>According to Sociologists, the family is an intimate domestic group of people related to one another by bonds of blood, sexual mating, or legal ties. It has been a very resilient social unit that has survived and adapted through time. So, the element of time referred to above, is again present here.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family acts as a primary socialization of children whereby the child first learns the basic values and norms of the culture they will grow up in. a child needs to be carefully nurtured, cherished and molded into responsible individuals with good values and strong ethics. Therefore, it is important to provide them the best childcare so that they grow up to be physically, mentally and emotionally strong individuals.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Image result"/>
          <p:cNvPicPr>
            <a:picLocks noGrp="1"/>
          </p:cNvPicPr>
          <p:nvPr>
            <p:ph idx="1"/>
          </p:nvPr>
        </p:nvPicPr>
        <p:blipFill>
          <a:blip r:embed="rId2"/>
          <a:srcRect/>
          <a:stretch>
            <a:fillRect/>
          </a:stretch>
        </p:blipFill>
        <p:spPr bwMode="auto">
          <a:xfrm>
            <a:off x="1143000" y="2133600"/>
            <a:ext cx="5334000" cy="41147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family </a:t>
            </a:r>
            <a:endParaRPr lang="en-US" dirty="0"/>
          </a:p>
        </p:txBody>
      </p:sp>
      <p:sp>
        <p:nvSpPr>
          <p:cNvPr id="3" name="Content Placeholder 2"/>
          <p:cNvSpPr>
            <a:spLocks noGrp="1"/>
          </p:cNvSpPr>
          <p:nvPr>
            <p:ph idx="1"/>
          </p:nvPr>
        </p:nvSpPr>
        <p:spPr/>
        <p:txBody>
          <a:bodyPr/>
          <a:lstStyle/>
          <a:p>
            <a:r>
              <a:rPr lang="en-US" dirty="0" smtClean="0"/>
              <a:t>The family is seen as the main pillar block of a community; family structure and upbringing influence the social character and personality of any given society. Family is where everybody learns to love, to care, to be compassionate, to be ethical, to be honest, to be fair, to have common sense, to use reasoning etc., values which are essential for living in a community. Yet, there are ongoing debates that families' values are in decline. Moreover the same family is viewed as an 'oppressive and bankrupt institution'.</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The following most common types of families exist today in our society:</a:t>
            </a:r>
            <a:endParaRPr lang="en-US" dirty="0"/>
          </a:p>
          <a:p>
            <a:r>
              <a:rPr lang="en-US" dirty="0"/>
              <a:t>Nuclear family. The nuclear family consists of two parents and children. ...</a:t>
            </a:r>
          </a:p>
          <a:p>
            <a:r>
              <a:rPr lang="en-US" dirty="0"/>
              <a:t>Extended or Joint family. ...</a:t>
            </a:r>
          </a:p>
          <a:p>
            <a:r>
              <a:rPr lang="en-US" dirty="0"/>
              <a:t>Step-Family. ...</a:t>
            </a:r>
          </a:p>
          <a:p>
            <a:r>
              <a:rPr lang="en-US" dirty="0" smtClean="0"/>
              <a:t>Adoptive </a:t>
            </a:r>
            <a:r>
              <a:rPr lang="en-US" dirty="0"/>
              <a:t>family</a:t>
            </a:r>
            <a:r>
              <a:rPr lang="en-US" dirty="0" smtClean="0"/>
              <a:t>. etc</a:t>
            </a:r>
            <a:endParaRPr lang="en-US"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a:t>
            </a:r>
            <a:r>
              <a:rPr lang="en-US" b="1" dirty="0" smtClean="0"/>
              <a:t> stepfamily</a:t>
            </a:r>
            <a:r>
              <a:rPr lang="en-US" dirty="0" smtClean="0"/>
              <a:t>, blended family or bonus family, is a family where at least one parent has children that are not genetically related to the other spouse or partner. Either or both parents may have children from a previous relationship.</a:t>
            </a:r>
          </a:p>
          <a:p>
            <a:r>
              <a:rPr lang="en-US" dirty="0" smtClean="0"/>
              <a:t> A </a:t>
            </a:r>
            <a:r>
              <a:rPr lang="en-US" b="1" dirty="0" smtClean="0"/>
              <a:t>single parent </a:t>
            </a:r>
            <a:r>
              <a:rPr lang="en-US" dirty="0" smtClean="0"/>
              <a:t>is a person who lives with a child or children and who does not have a wife, husband or live-in partner. A single parent may have either sole custody of the child or joint physical custody, where the child lives part-time with each parent.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A </a:t>
            </a:r>
            <a:r>
              <a:rPr lang="en-US" b="1" dirty="0" smtClean="0"/>
              <a:t>nuclear family</a:t>
            </a:r>
            <a:r>
              <a:rPr lang="en-US" dirty="0" smtClean="0"/>
              <a:t>, elementary family or conjugal family is a family group consisting of two parents and their children. It is in contrast to a single-parent family, to the larger extended family, and to a family with more than two parents.</a:t>
            </a:r>
          </a:p>
          <a:p>
            <a:r>
              <a:rPr lang="en-US" dirty="0" smtClean="0"/>
              <a:t>An </a:t>
            </a:r>
            <a:r>
              <a:rPr lang="en-US" b="1" dirty="0" smtClean="0"/>
              <a:t>extended family </a:t>
            </a:r>
            <a:r>
              <a:rPr lang="en-US" dirty="0" smtClean="0"/>
              <a:t>is a family that extends beyond the nuclear family, consisting of parents like father, mother, and their children, aunts, uncles, and cousins, all living in the same household. In some circumstances, the extended family comes to live either with or in place of a member of the immediate family.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problems </a:t>
            </a:r>
            <a:endParaRPr lang="en-US" dirty="0"/>
          </a:p>
        </p:txBody>
      </p:sp>
      <p:sp>
        <p:nvSpPr>
          <p:cNvPr id="3" name="Content Placeholder 2"/>
          <p:cNvSpPr>
            <a:spLocks noGrp="1"/>
          </p:cNvSpPr>
          <p:nvPr>
            <p:ph idx="1"/>
          </p:nvPr>
        </p:nvSpPr>
        <p:spPr/>
        <p:txBody>
          <a:bodyPr/>
          <a:lstStyle/>
          <a:p>
            <a:r>
              <a:rPr lang="en-US" dirty="0" smtClean="0"/>
              <a:t>The fact that women spend most of their time either at work or doing household chores can lead to emotional stress in the family. The twentieth century family is mostly nucleus and thus children at times feel isolated and lacking the support of their extended </a:t>
            </a:r>
            <a:r>
              <a:rPr lang="en-US" dirty="0" err="1" smtClean="0"/>
              <a:t>kins</a:t>
            </a:r>
            <a:r>
              <a:rPr lang="en-US" dirty="0" smtClean="0"/>
              <a:t>: grandparents, aunts, cousins etc. They become introvert and their stress level rise to such an extent that when 'explosion' occurs, it can have dramatic results. This may lead to violence, psychological damage, mental illness, drug intake, crime etc.</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103</TotalTime>
  <Words>679</Words>
  <Application>Microsoft Office PowerPoint</Application>
  <PresentationFormat>On-screen Show (4:3)</PresentationFormat>
  <Paragraphs>47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Family problems </vt:lpstr>
      <vt:lpstr>Family…….</vt:lpstr>
      <vt:lpstr>Slide 3</vt:lpstr>
      <vt:lpstr>Slide 4</vt:lpstr>
      <vt:lpstr>Importance of family </vt:lpstr>
      <vt:lpstr>Slide 6</vt:lpstr>
      <vt:lpstr>Slide 7</vt:lpstr>
      <vt:lpstr>Slide 8</vt:lpstr>
      <vt:lpstr>Family problems </vt:lpstr>
      <vt:lpstr>causes</vt:lpstr>
      <vt:lpstr> IMPACT </vt:lpstr>
      <vt:lpstr>What to do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dc:creator>
  <cp:lastModifiedBy>Ali</cp:lastModifiedBy>
  <cp:revision>21</cp:revision>
  <dcterms:created xsi:type="dcterms:W3CDTF">2018-04-11T05:26:58Z</dcterms:created>
  <dcterms:modified xsi:type="dcterms:W3CDTF">2019-04-04T06:32:34Z</dcterms:modified>
</cp:coreProperties>
</file>