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8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F8ADA59-1514-49B4-B990-A86BF7DED1E5}" type="datetimeFigureOut">
              <a:rPr lang="en-US" smtClean="0"/>
              <a:pPr/>
              <a:t>6/9/2020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4795B8F-D7A1-4D9A-93DC-E87A9B20168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F8ADA59-1514-49B4-B990-A86BF7DED1E5}"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95B8F-D7A1-4D9A-93DC-E87A9B2016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F8ADA59-1514-49B4-B990-A86BF7DED1E5}"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95B8F-D7A1-4D9A-93DC-E87A9B2016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F8ADA59-1514-49B4-B990-A86BF7DED1E5}"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95B8F-D7A1-4D9A-93DC-E87A9B20168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F8ADA59-1514-49B4-B990-A86BF7DED1E5}"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95B8F-D7A1-4D9A-93DC-E87A9B20168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F8ADA59-1514-49B4-B990-A86BF7DED1E5}" type="datetimeFigureOut">
              <a:rPr lang="en-US" smtClean="0"/>
              <a:pPr/>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95B8F-D7A1-4D9A-93DC-E87A9B20168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F8ADA59-1514-49B4-B990-A86BF7DED1E5}" type="datetimeFigureOut">
              <a:rPr lang="en-US" smtClean="0"/>
              <a:pPr/>
              <a:t>6/9/2020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795B8F-D7A1-4D9A-93DC-E87A9B20168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F8ADA59-1514-49B4-B990-A86BF7DED1E5}" type="datetimeFigureOut">
              <a:rPr lang="en-US" smtClean="0"/>
              <a:pPr/>
              <a:t>6/9/2020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795B8F-D7A1-4D9A-93DC-E87A9B2016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8ADA59-1514-49B4-B990-A86BF7DED1E5}" type="datetimeFigureOut">
              <a:rPr lang="en-US" smtClean="0"/>
              <a:pPr/>
              <a:t>6/9/2020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795B8F-D7A1-4D9A-93DC-E87A9B2016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F8ADA59-1514-49B4-B990-A86BF7DED1E5}" type="datetimeFigureOut">
              <a:rPr lang="en-US" smtClean="0"/>
              <a:pPr/>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95B8F-D7A1-4D9A-93DC-E87A9B20168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F8ADA59-1514-49B4-B990-A86BF7DED1E5}" type="datetimeFigureOut">
              <a:rPr lang="en-US" smtClean="0"/>
              <a:pPr/>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4795B8F-D7A1-4D9A-93DC-E87A9B20168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F8ADA59-1514-49B4-B990-A86BF7DED1E5}" type="datetimeFigureOut">
              <a:rPr lang="en-US" smtClean="0"/>
              <a:pPr/>
              <a:t>6/9/2020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4795B8F-D7A1-4D9A-93DC-E87A9B20168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Social problem of Pakistan </a:t>
            </a:r>
            <a:endParaRPr lang="en-US" dirty="0"/>
          </a:p>
        </p:txBody>
      </p:sp>
      <p:sp>
        <p:nvSpPr>
          <p:cNvPr id="3" name="Subtitle 2"/>
          <p:cNvSpPr>
            <a:spLocks noGrp="1"/>
          </p:cNvSpPr>
          <p:nvPr>
            <p:ph type="subTitle" idx="1"/>
          </p:nvPr>
        </p:nvSpPr>
        <p:spPr/>
        <p:txBody>
          <a:bodyPr/>
          <a:lstStyle/>
          <a:p>
            <a:r>
              <a:rPr lang="en-US" dirty="0" err="1" smtClean="0"/>
              <a:t>Hafsa</a:t>
            </a:r>
            <a:r>
              <a:rPr lang="en-US" dirty="0" smtClean="0"/>
              <a:t> </a:t>
            </a:r>
            <a:r>
              <a:rPr lang="en-US" dirty="0" err="1" smtClean="0"/>
              <a:t>karim</a:t>
            </a:r>
            <a:r>
              <a:rPr lang="en-US" dirty="0" smtClean="0"/>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endParaRPr lang="en-US" dirty="0"/>
          </a:p>
        </p:txBody>
      </p:sp>
      <p:sp>
        <p:nvSpPr>
          <p:cNvPr id="3" name="Content Placeholder 2"/>
          <p:cNvSpPr>
            <a:spLocks noGrp="1"/>
          </p:cNvSpPr>
          <p:nvPr>
            <p:ph idx="1"/>
          </p:nvPr>
        </p:nvSpPr>
        <p:spPr/>
        <p:txBody>
          <a:bodyPr/>
          <a:lstStyle/>
          <a:p>
            <a:r>
              <a:rPr lang="en-US" dirty="0" smtClean="0"/>
              <a:t> Pakistan is a developing state</a:t>
            </a:r>
          </a:p>
          <a:p>
            <a:r>
              <a:rPr lang="en-US" dirty="0" smtClean="0"/>
              <a:t> Pakistan is going through various problems and issues.</a:t>
            </a:r>
          </a:p>
          <a:p>
            <a:r>
              <a:rPr lang="en-US" dirty="0" smtClean="0"/>
              <a:t> These issues are from various origins having long lasting impact on the stability of the economy and the goodwill of country.</a:t>
            </a:r>
          </a:p>
          <a:p>
            <a:r>
              <a:rPr lang="en-US" dirty="0" smtClean="0"/>
              <a:t>The problems are being divided in to several heads amongst which one of the very important head is the Social problems of Pakistan.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Problems of Pakistan</a:t>
            </a:r>
            <a:endParaRPr lang="en-US" dirty="0"/>
          </a:p>
        </p:txBody>
      </p:sp>
      <p:sp>
        <p:nvSpPr>
          <p:cNvPr id="3" name="Content Placeholder 2"/>
          <p:cNvSpPr>
            <a:spLocks noGrp="1"/>
          </p:cNvSpPr>
          <p:nvPr>
            <p:ph idx="1"/>
          </p:nvPr>
        </p:nvSpPr>
        <p:spPr/>
        <p:txBody>
          <a:bodyPr>
            <a:normAutofit/>
          </a:bodyPr>
          <a:lstStyle/>
          <a:p>
            <a:r>
              <a:rPr lang="en-US" dirty="0" smtClean="0"/>
              <a:t>Some social problems of Pakistan are:</a:t>
            </a:r>
          </a:p>
          <a:p>
            <a:r>
              <a:rPr lang="en-US" dirty="0" smtClean="0"/>
              <a:t> Illiteracy</a:t>
            </a:r>
          </a:p>
          <a:p>
            <a:r>
              <a:rPr lang="en-US" dirty="0" smtClean="0"/>
              <a:t>  Poverty</a:t>
            </a:r>
          </a:p>
          <a:p>
            <a:r>
              <a:rPr lang="en-US" dirty="0" smtClean="0"/>
              <a:t>  Terrorism</a:t>
            </a:r>
          </a:p>
          <a:p>
            <a:r>
              <a:rPr lang="en-US" dirty="0" smtClean="0"/>
              <a:t>  Food and water crisis</a:t>
            </a:r>
          </a:p>
          <a:p>
            <a:r>
              <a:rPr lang="en-US" dirty="0" smtClean="0"/>
              <a:t>  Poor health facilities</a:t>
            </a:r>
          </a:p>
          <a:p>
            <a:r>
              <a:rPr lang="en-US" dirty="0" smtClean="0"/>
              <a:t> Unemployment </a:t>
            </a:r>
          </a:p>
          <a:p>
            <a:r>
              <a:rPr lang="en-US" dirty="0" smtClean="0"/>
              <a:t> Child labor</a:t>
            </a:r>
          </a:p>
          <a:p>
            <a:r>
              <a:rPr lang="en-US" dirty="0" smtClean="0"/>
              <a:t> Population growth</a:t>
            </a:r>
          </a:p>
          <a:p>
            <a:pPr>
              <a:buNone/>
            </a:pP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Cont……</a:t>
            </a:r>
            <a:endParaRPr lang="en-US"/>
          </a:p>
        </p:txBody>
      </p:sp>
      <p:sp>
        <p:nvSpPr>
          <p:cNvPr id="3" name="Content Placeholder 2"/>
          <p:cNvSpPr>
            <a:spLocks noGrp="1"/>
          </p:cNvSpPr>
          <p:nvPr>
            <p:ph idx="1"/>
          </p:nvPr>
        </p:nvSpPr>
        <p:spPr/>
        <p:txBody>
          <a:bodyPr/>
          <a:lstStyle/>
          <a:p>
            <a:r>
              <a:rPr lang="en-US" dirty="0" smtClean="0"/>
              <a:t> Injustice</a:t>
            </a:r>
          </a:p>
          <a:p>
            <a:r>
              <a:rPr lang="en-US" dirty="0" smtClean="0"/>
              <a:t> Drug abuse</a:t>
            </a:r>
          </a:p>
          <a:p>
            <a:r>
              <a:rPr lang="en-US" dirty="0" smtClean="0"/>
              <a:t> Discourage the rules of law from government representatives</a:t>
            </a:r>
          </a:p>
          <a:p>
            <a:r>
              <a:rPr lang="en-US" dirty="0" smtClean="0"/>
              <a:t> Etc..</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of social problem </a:t>
            </a:r>
            <a:endParaRPr lang="en-US" dirty="0"/>
          </a:p>
        </p:txBody>
      </p:sp>
      <p:sp>
        <p:nvSpPr>
          <p:cNvPr id="3" name="Content Placeholder 2"/>
          <p:cNvSpPr>
            <a:spLocks noGrp="1"/>
          </p:cNvSpPr>
          <p:nvPr>
            <p:ph idx="1"/>
          </p:nvPr>
        </p:nvSpPr>
        <p:spPr/>
        <p:txBody>
          <a:bodyPr>
            <a:normAutofit/>
          </a:bodyPr>
          <a:lstStyle/>
          <a:p>
            <a:pPr fontAlgn="base"/>
            <a:r>
              <a:rPr lang="en-US" b="1" dirty="0"/>
              <a:t>Horton and Leslie:</a:t>
            </a:r>
            <a:r>
              <a:rPr lang="en-US" dirty="0"/>
              <a:t> It is often defined as a condition which many people consider undesirable and wish to correct.</a:t>
            </a:r>
          </a:p>
          <a:p>
            <a:pPr lvl="0" fontAlgn="base"/>
            <a:r>
              <a:rPr lang="en-US" b="1" dirty="0"/>
              <a:t>Lindbergh:</a:t>
            </a:r>
            <a:r>
              <a:rPr lang="en-US" dirty="0"/>
              <a:t> "It is any deviant behavior in a disapproved direction of such a degree that it exceeds the tolerance limit of the </a:t>
            </a:r>
            <a:r>
              <a:rPr lang="en-US" b="1" dirty="0"/>
              <a:t>community</a:t>
            </a:r>
            <a:r>
              <a:rPr lang="en-US" dirty="0"/>
              <a:t>".</a:t>
            </a:r>
          </a:p>
          <a:p>
            <a:pPr lvl="0" fontAlgn="base"/>
            <a:r>
              <a:rPr lang="en-US" b="1" dirty="0"/>
              <a:t>L.K. Frank:</a:t>
            </a:r>
            <a:r>
              <a:rPr lang="en-US" dirty="0"/>
              <a:t> Any difficulty of misbehavior of a fairly large number of persons which we wish to remove or correct."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fontAlgn="base"/>
            <a:r>
              <a:rPr lang="en-US" b="1" dirty="0" err="1" smtClean="0"/>
              <a:t>Fuler</a:t>
            </a:r>
            <a:r>
              <a:rPr lang="en-US" b="1" dirty="0" smtClean="0"/>
              <a:t> &amp; Mayer:</a:t>
            </a:r>
            <a:r>
              <a:rPr lang="en-US" dirty="0" smtClean="0"/>
              <a:t> "A social problem starts with the awakening of people in a given locality, with the realization of certain cherished values that are threatened by the conditions which have become acute.“</a:t>
            </a:r>
          </a:p>
          <a:p>
            <a:pPr lvl="0" fontAlgn="base"/>
            <a:r>
              <a:rPr lang="en-US" dirty="0" smtClean="0"/>
              <a:t>We can say that an undesirable and unwanted disturbing situation, which has no readymade solution, is called a social problem.</a:t>
            </a:r>
          </a:p>
          <a:p>
            <a:r>
              <a:rPr lang="en-US" dirty="0" smtClean="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term “social problem” is usually taken to refer to social conditions that disrupt or damage society.</a:t>
            </a:r>
          </a:p>
          <a:p>
            <a:r>
              <a:rPr lang="en-US" dirty="0" smtClean="0"/>
              <a:t>social problem is any condition or behavior that has negative consequences for large number of people and that is generally recognized as a condition or behavior that needs to be addressed or need to change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Social problems are the general factors that affect and damage society. A social problem is normally a term used to describe problems with a particular area or group of people in the world. Social problems often involve problems that affect the real world. It also affects how people react to certain situations.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it is very difficult or even impossible to define the nature of social problems. It may depend upon the political conditions, common prejudice, customs, beliefs, etc. It may even vary from place to place (City to City, State to State, Country to Country)</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The nature of social problems in any particular area depends on the mentality and thought process of the people residing in that area. Apart from some phenomenon outside the control of human activities, most of the social problems are borne from people themselves.</a:t>
            </a:r>
          </a:p>
          <a:p>
            <a:r>
              <a:rPr lang="en-US" dirty="0" smtClean="0"/>
              <a:t>So the nature of social problems depends upon the people facing those social problems.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Characteristics of Social Problems</a:t>
            </a:r>
            <a:endParaRPr lang="en-US" dirty="0"/>
          </a:p>
        </p:txBody>
      </p:sp>
      <p:sp>
        <p:nvSpPr>
          <p:cNvPr id="3" name="Content Placeholder 2"/>
          <p:cNvSpPr>
            <a:spLocks noGrp="1"/>
          </p:cNvSpPr>
          <p:nvPr>
            <p:ph idx="1"/>
          </p:nvPr>
        </p:nvSpPr>
        <p:spPr/>
        <p:txBody>
          <a:bodyPr>
            <a:normAutofit/>
          </a:bodyPr>
          <a:lstStyle/>
          <a:p>
            <a:r>
              <a:rPr lang="en-US" dirty="0" smtClean="0"/>
              <a:t>On the basis of the above definitions, we can identify the following characteristics of social problems: </a:t>
            </a:r>
          </a:p>
          <a:p>
            <a:r>
              <a:rPr lang="en-US" dirty="0" smtClean="0"/>
              <a:t> All social problems are situations which have injurious consequences for society</a:t>
            </a:r>
          </a:p>
          <a:p>
            <a:r>
              <a:rPr lang="en-US" dirty="0" smtClean="0"/>
              <a:t>. All social problems are deviations from the “ideal” situation.</a:t>
            </a:r>
          </a:p>
          <a:p>
            <a:r>
              <a:rPr lang="en-US" dirty="0" smtClean="0"/>
              <a:t>   All social problems are social and political in origin.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All social problems are interconnected.</a:t>
            </a:r>
          </a:p>
          <a:p>
            <a:r>
              <a:rPr lang="en-US" dirty="0" smtClean="0"/>
              <a:t>  All social problems are social in their results – they affect all sections of society.</a:t>
            </a:r>
          </a:p>
          <a:p>
            <a:r>
              <a:rPr lang="en-US" dirty="0" smtClean="0"/>
              <a:t>  The responsibility for social problems is social – they require a collective approach for their solution.</a:t>
            </a:r>
          </a:p>
          <a:p>
            <a:r>
              <a:rPr lang="en-US" dirty="0" smtClean="0"/>
              <a:t>  Social problems occur in all societies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TotalTime>
  <Words>352</Words>
  <Application>Microsoft Office PowerPoint</Application>
  <PresentationFormat>On-screen Show (4:3)</PresentationFormat>
  <Paragraphs>44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Constantia</vt:lpstr>
      <vt:lpstr>Wingdings 2</vt:lpstr>
      <vt:lpstr>Flow</vt:lpstr>
      <vt:lpstr>Social problem of Pakistan </vt:lpstr>
      <vt:lpstr>Definitions of social problem </vt:lpstr>
      <vt:lpstr>PowerPoint Presentation</vt:lpstr>
      <vt:lpstr>PowerPoint Presentation</vt:lpstr>
      <vt:lpstr>PowerPoint Presentation</vt:lpstr>
      <vt:lpstr>PowerPoint Presentation</vt:lpstr>
      <vt:lpstr>PowerPoint Presentation</vt:lpstr>
      <vt:lpstr>Characteristics of Social Problems</vt:lpstr>
      <vt:lpstr>PowerPoint Presentation</vt:lpstr>
      <vt:lpstr>Background </vt:lpstr>
      <vt:lpstr>Social Problems of Pakistan</vt:lpstr>
      <vt:lpstr>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problem of Pakistan </dc:title>
  <dc:creator>Ali</dc:creator>
  <cp:lastModifiedBy>Ali</cp:lastModifiedBy>
  <cp:revision>11</cp:revision>
  <dcterms:created xsi:type="dcterms:W3CDTF">2019-03-18T05:08:10Z</dcterms:created>
  <dcterms:modified xsi:type="dcterms:W3CDTF">2020-06-09T18:34:01Z</dcterms:modified>
</cp:coreProperties>
</file>