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9" r:id="rId6"/>
    <p:sldId id="270"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DDF3A0-4CA1-4843-946C-48DFFD37E852}" type="datetimeFigureOut">
              <a:rPr lang="en-US" smtClean="0"/>
              <a:pPr/>
              <a:t>5/16/2019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2390D56-CD76-47D4-8147-419C4A70553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DDF3A0-4CA1-4843-946C-48DFFD37E852}"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DDF3A0-4CA1-4843-946C-48DFFD37E852}"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DDF3A0-4CA1-4843-946C-48DFFD37E852}"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DDF3A0-4CA1-4843-946C-48DFFD37E852}"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90D56-CD76-47D4-8147-419C4A70553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DDF3A0-4CA1-4843-946C-48DFFD37E852}"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DDF3A0-4CA1-4843-946C-48DFFD37E852}" type="datetimeFigureOut">
              <a:rPr lang="en-US" smtClean="0"/>
              <a:pPr/>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8DDF3A0-4CA1-4843-946C-48DFFD37E852}" type="datetimeFigureOut">
              <a:rPr lang="en-US" smtClean="0"/>
              <a:pPr/>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DF3A0-4CA1-4843-946C-48DFFD37E852}" type="datetimeFigureOut">
              <a:rPr lang="en-US" smtClean="0"/>
              <a:pPr/>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DDF3A0-4CA1-4843-946C-48DFFD37E852}"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90D56-CD76-47D4-8147-419C4A7055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8DDF3A0-4CA1-4843-946C-48DFFD37E852}"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2390D56-CD76-47D4-8147-419C4A70553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8DDF3A0-4CA1-4843-946C-48DFFD37E852}" type="datetimeFigureOut">
              <a:rPr lang="en-US" smtClean="0"/>
              <a:pPr/>
              <a:t>5/16/2019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2390D56-CD76-47D4-8147-419C4A70553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Hafsa</a:t>
            </a:r>
            <a:r>
              <a:rPr lang="en-US" dirty="0" smtClean="0"/>
              <a:t> </a:t>
            </a:r>
            <a:r>
              <a:rPr lang="en-US" dirty="0" err="1" smtClean="0"/>
              <a:t>karim</a:t>
            </a:r>
            <a:r>
              <a:rPr lang="en-US" dirty="0" smtClean="0"/>
              <a:t> </a:t>
            </a:r>
            <a:endParaRPr lang="en-US" dirty="0"/>
          </a:p>
        </p:txBody>
      </p:sp>
      <p:sp>
        <p:nvSpPr>
          <p:cNvPr id="4" name="Title 3"/>
          <p:cNvSpPr>
            <a:spLocks noGrp="1"/>
          </p:cNvSpPr>
          <p:nvPr>
            <p:ph type="ctrTitle"/>
          </p:nvPr>
        </p:nvSpPr>
        <p:spPr/>
        <p:txBody>
          <a:bodyPr>
            <a:normAutofit fontScale="90000"/>
          </a:bodyPr>
          <a:lstStyle/>
          <a:p>
            <a:r>
              <a:rPr lang="en-US" dirty="0" smtClean="0"/>
              <a:t>Poverty </a:t>
            </a:r>
            <a:br>
              <a:rPr lang="en-US" dirty="0" smtClean="0"/>
            </a:br>
            <a:r>
              <a:rPr lang="en-US" dirty="0" smtClean="0"/>
              <a:t>causes , poverty Alleviation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Crimes and Violence</a:t>
            </a:r>
          </a:p>
          <a:p>
            <a:pPr>
              <a:buNone/>
            </a:pPr>
            <a:r>
              <a:rPr lang="en-US" dirty="0" smtClean="0"/>
              <a:t>Crime and violence is the direct Effect of Poverty in Pakistan. The most common form of human trafficking is for prostitution (violence), which is largely fueled by poverty. Street crime is also the ultimate Effect of Poverty in Pakistan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 </a:t>
            </a:r>
            <a:r>
              <a:rPr lang="en-US" b="1" dirty="0" smtClean="0"/>
              <a:t>Health Problems</a:t>
            </a:r>
          </a:p>
          <a:p>
            <a:pPr>
              <a:buNone/>
            </a:pPr>
            <a:r>
              <a:rPr lang="en-US" dirty="0" smtClean="0"/>
              <a:t>Poor people are suffering from so many diseases. They haven't enough resources for treatment. This is the reason that Pakistan is ranked 135th out of 194 countries in the Index of Life Expectancy at the time of Birth. In Pakistan the life Expectancy rate at the time of Birth is very low i.e. 65 years. Whereas, in western countries it is 80+ years i.e. Japan, Hong Kong, Australia, Switzerland, Iceland etc</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Sub-standard lives</a:t>
            </a:r>
          </a:p>
          <a:p>
            <a:pPr>
              <a:buNone/>
            </a:pPr>
            <a:r>
              <a:rPr lang="en-US" dirty="0" smtClean="0"/>
              <a:t>     By observing above factors one can very easily understand that overall Effect of Poverty in Pakistani Society is that, they are living Sub-Standard life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OF POVERTY</a:t>
            </a:r>
            <a:br>
              <a:rPr lang="en-US" dirty="0" smtClean="0"/>
            </a:br>
            <a:endParaRPr lang="en-US" dirty="0"/>
          </a:p>
        </p:txBody>
      </p:sp>
      <p:sp>
        <p:nvSpPr>
          <p:cNvPr id="3" name="Content Placeholder 2"/>
          <p:cNvSpPr>
            <a:spLocks noGrp="1"/>
          </p:cNvSpPr>
          <p:nvPr>
            <p:ph idx="1"/>
          </p:nvPr>
        </p:nvSpPr>
        <p:spPr/>
        <p:txBody>
          <a:bodyPr/>
          <a:lstStyle/>
          <a:p>
            <a:r>
              <a:rPr lang="en-US" b="1" dirty="0" smtClean="0"/>
              <a:t>Elimination of unemployment</a:t>
            </a:r>
          </a:p>
          <a:p>
            <a:r>
              <a:rPr lang="en-US" b="1" dirty="0" smtClean="0"/>
              <a:t>Technical education to beggar</a:t>
            </a:r>
            <a:r>
              <a:rPr lang="en-US" dirty="0" smtClean="0"/>
              <a:t>: </a:t>
            </a:r>
          </a:p>
          <a:p>
            <a:pPr>
              <a:buNone/>
            </a:pPr>
            <a:r>
              <a:rPr lang="en-US" dirty="0" smtClean="0"/>
              <a:t>        Those who are poor and beggar may be given technical education. In this way, their potential will be utilized in a better way. For this purpose, special technical training institutes for the beggars may be started in every big city of the country.</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b="1" dirty="0" smtClean="0"/>
              <a:t>Promotes culture of saving: </a:t>
            </a:r>
          </a:p>
          <a:p>
            <a:pPr>
              <a:buNone/>
            </a:pPr>
            <a:r>
              <a:rPr lang="en-US" dirty="0" smtClean="0"/>
              <a:t>        Our society is lack in saving and people use to spend more than their income. This kind of attitude is one of the major factors of under growth and poverty. People should be given incentives and motivated to save more for the coming generation. This kind of culture may be promoted</a:t>
            </a:r>
          </a:p>
          <a:p>
            <a:r>
              <a:rPr lang="en-US" b="1" dirty="0" smtClean="0"/>
              <a:t>Reduce population growth rate: </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Better infrastructure</a:t>
            </a:r>
          </a:p>
          <a:p>
            <a:r>
              <a:rPr lang="en-US" dirty="0" smtClean="0"/>
              <a:t>Improved agriculture: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poverty?</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Poverty </a:t>
            </a:r>
            <a:r>
              <a:rPr lang="en-US" dirty="0"/>
              <a:t>is about not having enough money to meet basic needs including food, clothing and shelter.  However, poverty is more, much more than just not having enough </a:t>
            </a:r>
            <a:r>
              <a:rPr lang="en-US" dirty="0" smtClean="0"/>
              <a:t>money </a:t>
            </a:r>
          </a:p>
          <a:p>
            <a:pPr>
              <a:buNone/>
            </a:pPr>
            <a:r>
              <a:rPr lang="en-US" dirty="0" smtClean="0"/>
              <a:t>The </a:t>
            </a:r>
            <a:r>
              <a:rPr lang="en-US" b="1" dirty="0" smtClean="0"/>
              <a:t>World Bank Organization </a:t>
            </a:r>
            <a:r>
              <a:rPr lang="en-US" dirty="0" smtClean="0"/>
              <a:t>describes poverty in this way:</a:t>
            </a:r>
          </a:p>
          <a:p>
            <a:r>
              <a:rPr lang="en-US" i="1" dirty="0" smtClean="0"/>
              <a:t>“Poverty is hunger. Poverty is lack of shelter. Poverty is being sick and not being able to see a doctor. Poverty is not having access to school and not knowing how to read. Poverty is not having a job, is fear for the future, living one day at a time</a:t>
            </a:r>
            <a:endParaRPr lang="en-US" dirty="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endParaRPr lang="en-US" dirty="0"/>
          </a:p>
          <a:p>
            <a:r>
              <a:rPr lang="en-US" i="1" dirty="0"/>
              <a:t>Poverty has </a:t>
            </a:r>
            <a:r>
              <a:rPr lang="en-US" b="1" i="1" dirty="0"/>
              <a:t>many faces</a:t>
            </a:r>
            <a:r>
              <a:rPr lang="en-US" i="1" dirty="0"/>
              <a:t>, changing from place to place and across time, and has been described in many ways.  Most often, poverty is a situation people want to escape. So poverty is a call to action -- for the poor and the wealthy alike -- a call to change the world so that many more may have enough to eat, adequate shelter, access to education and health, protection from violence, and a voice in what happens in their communities.”</a:t>
            </a:r>
            <a:endParaRPr lang="en-US" dirty="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Poverty in Pakistan is one of the most burning issues. As of 2010, "about 40 percent of the total population was living below the poverty line" (World Bank). It means more than one-third of the total population or in other word about 70 million out of 180 million people are living below the poverty line. The history shows that there was declining rate of poverty in 1970s and 1980s. However, from 1990s till today the poverty is in increasing trend. This phenomenon has been called POVERTY BOMB.</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 of poverty in Pakistan </a:t>
            </a:r>
            <a:endParaRPr lang="en-US" dirty="0"/>
          </a:p>
        </p:txBody>
      </p:sp>
      <p:sp>
        <p:nvSpPr>
          <p:cNvPr id="3" name="Content Placeholder 2"/>
          <p:cNvSpPr>
            <a:spLocks noGrp="1"/>
          </p:cNvSpPr>
          <p:nvPr>
            <p:ph idx="1"/>
          </p:nvPr>
        </p:nvSpPr>
        <p:spPr/>
        <p:txBody>
          <a:bodyPr>
            <a:normAutofit lnSpcReduction="10000"/>
          </a:bodyPr>
          <a:lstStyle/>
          <a:p>
            <a:pPr fontAlgn="base"/>
            <a:r>
              <a:rPr lang="en-US" dirty="0" smtClean="0"/>
              <a:t>Among the provinces, multidimensional poverty is the highest in </a:t>
            </a:r>
            <a:r>
              <a:rPr lang="en-US" dirty="0" err="1" smtClean="0"/>
              <a:t>Balochistan</a:t>
            </a:r>
            <a:r>
              <a:rPr lang="en-US" dirty="0" smtClean="0"/>
              <a:t> and the lowest in Punjab.</a:t>
            </a:r>
          </a:p>
          <a:p>
            <a:r>
              <a:rPr lang="en-US" dirty="0" smtClean="0"/>
              <a:t>If regions are also included, the Federally Administered Tribal Areas (Fata) has the highest poverty rate, where three out of every four persons (73.7%) are poor</a:t>
            </a:r>
          </a:p>
          <a:p>
            <a:r>
              <a:rPr lang="en-US" dirty="0" smtClean="0"/>
              <a:t>Four of the five poorest districts are in </a:t>
            </a:r>
            <a:r>
              <a:rPr lang="en-US" dirty="0" err="1" smtClean="0"/>
              <a:t>Balochistan</a:t>
            </a:r>
            <a:r>
              <a:rPr lang="en-US" dirty="0" smtClean="0"/>
              <a:t>, where poverty level is alarmingly high. The poorest district is </a:t>
            </a:r>
            <a:r>
              <a:rPr lang="en-US" dirty="0" err="1" smtClean="0"/>
              <a:t>Kila</a:t>
            </a:r>
            <a:r>
              <a:rPr lang="en-US" dirty="0" smtClean="0"/>
              <a:t> Abdullah with 97% poor population, followed by </a:t>
            </a:r>
            <a:r>
              <a:rPr lang="en-US" dirty="0" err="1" smtClean="0"/>
              <a:t>Harnai</a:t>
            </a:r>
            <a:r>
              <a:rPr lang="en-US" dirty="0" smtClean="0"/>
              <a:t> 94.2%, </a:t>
            </a:r>
            <a:r>
              <a:rPr lang="en-US" dirty="0" err="1" smtClean="0"/>
              <a:t>Barkhan</a:t>
            </a:r>
            <a:r>
              <a:rPr lang="en-US" dirty="0" smtClean="0"/>
              <a:t> 93.6%, </a:t>
            </a:r>
            <a:r>
              <a:rPr lang="en-US" dirty="0" err="1" smtClean="0"/>
              <a:t>Sherani</a:t>
            </a:r>
            <a:r>
              <a:rPr lang="en-US" dirty="0" smtClean="0"/>
              <a:t> 90.6% and </a:t>
            </a:r>
            <a:r>
              <a:rPr lang="en-US" dirty="0" err="1" smtClean="0"/>
              <a:t>Kohistan</a:t>
            </a:r>
            <a:r>
              <a:rPr lang="en-US" dirty="0" smtClean="0"/>
              <a:t> in K-P with 95.8% poor people.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report states 38.8% of Pakistan’s population lives in poverty. A majority of the rural population (54.6%) lives in acute poverty while this ratio is only 9.4% in urban areas, emphasizing the need to make rural-centric economic policies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reasons of Poverty</a:t>
            </a:r>
            <a:endParaRPr lang="en-US" dirty="0"/>
          </a:p>
        </p:txBody>
      </p:sp>
      <p:sp>
        <p:nvSpPr>
          <p:cNvPr id="3" name="Content Placeholder 2"/>
          <p:cNvSpPr>
            <a:spLocks noGrp="1"/>
          </p:cNvSpPr>
          <p:nvPr>
            <p:ph idx="1"/>
          </p:nvPr>
        </p:nvSpPr>
        <p:spPr/>
        <p:txBody>
          <a:bodyPr>
            <a:normAutofit/>
          </a:bodyPr>
          <a:lstStyle/>
          <a:p>
            <a:r>
              <a:rPr lang="en-US" dirty="0" smtClean="0"/>
              <a:t>The main reasons of Poverty in Pakistan:</a:t>
            </a:r>
          </a:p>
          <a:p>
            <a:r>
              <a:rPr lang="en-US" dirty="0" smtClean="0"/>
              <a:t> The destabilizing of democracy,</a:t>
            </a:r>
          </a:p>
          <a:p>
            <a:r>
              <a:rPr lang="en-US" dirty="0" smtClean="0"/>
              <a:t> </a:t>
            </a:r>
            <a:r>
              <a:rPr lang="en-US" dirty="0" smtClean="0"/>
              <a:t>C</a:t>
            </a:r>
            <a:r>
              <a:rPr lang="en-US" dirty="0" smtClean="0"/>
              <a:t>orruption</a:t>
            </a:r>
            <a:r>
              <a:rPr lang="en-US" dirty="0" smtClean="0"/>
              <a:t>,</a:t>
            </a:r>
          </a:p>
          <a:p>
            <a:r>
              <a:rPr lang="en-US" dirty="0" smtClean="0"/>
              <a:t> Fast growing population,</a:t>
            </a:r>
          </a:p>
          <a:p>
            <a:r>
              <a:rPr lang="en-US" dirty="0" smtClean="0"/>
              <a:t> Sorry state of education sector,</a:t>
            </a:r>
          </a:p>
          <a:p>
            <a:r>
              <a:rPr lang="en-US" dirty="0" smtClean="0"/>
              <a:t> Ineffective management of natural resources,</a:t>
            </a:r>
          </a:p>
          <a:p>
            <a:r>
              <a:rPr lang="en-US" dirty="0" smtClean="0"/>
              <a:t> Feudalism, uncontrolled inflation etc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Besides these national factors there are some International factors:</a:t>
            </a:r>
          </a:p>
          <a:p>
            <a:pPr>
              <a:buNone/>
            </a:pPr>
            <a:endParaRPr lang="en-US" dirty="0" smtClean="0"/>
          </a:p>
          <a:p>
            <a:r>
              <a:rPr lang="en-US" dirty="0" smtClean="0"/>
              <a:t>                        Like global financial crisis,</a:t>
            </a:r>
          </a:p>
          <a:p>
            <a:r>
              <a:rPr lang="en-US" dirty="0" smtClean="0"/>
              <a:t>                           increasing price of oil, </a:t>
            </a:r>
          </a:p>
          <a:p>
            <a:r>
              <a:rPr lang="en-US" dirty="0" smtClean="0"/>
              <a:t>                                world food crisis etc</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EFFECTS OF POVERTY ON SOCIETY</a:t>
            </a:r>
            <a:br>
              <a:rPr lang="en-US" dirty="0" smtClean="0"/>
            </a:br>
            <a:endParaRPr lang="en-US" dirty="0"/>
          </a:p>
        </p:txBody>
      </p:sp>
      <p:sp>
        <p:nvSpPr>
          <p:cNvPr id="3" name="Content Placeholder 2"/>
          <p:cNvSpPr>
            <a:spLocks noGrp="1"/>
          </p:cNvSpPr>
          <p:nvPr>
            <p:ph idx="1"/>
          </p:nvPr>
        </p:nvSpPr>
        <p:spPr/>
        <p:txBody>
          <a:bodyPr/>
          <a:lstStyle/>
          <a:p>
            <a:r>
              <a:rPr lang="en-US" b="1" dirty="0" smtClean="0"/>
              <a:t> Child Labor. </a:t>
            </a:r>
          </a:p>
          <a:p>
            <a:r>
              <a:rPr lang="en-US" b="1" dirty="0" smtClean="0"/>
              <a:t>De-track from Moral and Religious values</a:t>
            </a:r>
          </a:p>
          <a:p>
            <a:pPr>
              <a:buNone/>
            </a:pPr>
            <a:r>
              <a:rPr lang="en-US" dirty="0" smtClean="0"/>
              <a:t>"No man can worship God or love his neighbor on an empty stomach." (Woodrow- T. Wilson)</a:t>
            </a:r>
          </a:p>
          <a:p>
            <a:pPr>
              <a:buNone/>
            </a:pPr>
            <a:r>
              <a:rPr lang="en-US" dirty="0" smtClean="0"/>
              <a:t>From the above quotation we can very easily understand that what people are doing in the state of Poverty. They did not care of the Moral or Religious value. What is good for them is that which satisfy their needs and necessities.</a:t>
            </a:r>
          </a:p>
          <a:p>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773</TotalTime>
  <Words>631</Words>
  <Application>Microsoft Office PowerPoint</Application>
  <PresentationFormat>On-screen Show (4:3)</PresentationFormat>
  <Paragraphs>47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Poverty  causes , poverty Alleviation </vt:lpstr>
      <vt:lpstr>What is poverty? </vt:lpstr>
      <vt:lpstr>Slide 3</vt:lpstr>
      <vt:lpstr>Slide 4</vt:lpstr>
      <vt:lpstr>Ratio of poverty in Pakistan </vt:lpstr>
      <vt:lpstr>Slide 6</vt:lpstr>
      <vt:lpstr>Main reasons of Poverty</vt:lpstr>
      <vt:lpstr>Slide 8</vt:lpstr>
      <vt:lpstr>EFFECTS OF POVERTY ON SOCIETY </vt:lpstr>
      <vt:lpstr>Slide 10</vt:lpstr>
      <vt:lpstr>Slide 11</vt:lpstr>
      <vt:lpstr>Slide 12</vt:lpstr>
      <vt:lpstr>SOLUTION OF POVERTY </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dc:creator>
  <cp:lastModifiedBy>Ali</cp:lastModifiedBy>
  <cp:revision>30</cp:revision>
  <dcterms:created xsi:type="dcterms:W3CDTF">2018-04-12T05:13:05Z</dcterms:created>
  <dcterms:modified xsi:type="dcterms:W3CDTF">2019-05-16T07:07:13Z</dcterms:modified>
</cp:coreProperties>
</file>