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7/4/2020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7/4/2020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7/4/2020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erywellmind.com/sigmund-freud-biography-1856-1939-2795544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History of Psychology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US" dirty="0" smtClean="0"/>
              <a:t>BY </a:t>
            </a:r>
            <a:r>
              <a:rPr lang="en-US" dirty="0" err="1" smtClean="0"/>
              <a:t>M.Sulman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9681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The history of psychology is a history of alternative perspectives.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As the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field of psychology evolved, various schools of thought arose to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compete and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offer new approaches to the science of behavior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Structuralism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Functionalism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Psychoanalytic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Psychology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Behavioral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Psychology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Cognitive Psychology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of Psychology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856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Structuralism is one of the schools of thought which deals with the study of basic elements of human experience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1879 in Leipzig, Germany, Wilhelm Wundt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started his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Laboratory of Psychology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Wundt’s real interest was in the study of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human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mind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He developed a method of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self-observation called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introspection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to collect information about the mind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Introspection= A method in which trained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participants reported their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thoughts.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Structuralism</a:t>
            </a:r>
          </a:p>
        </p:txBody>
      </p:sp>
    </p:spTree>
    <p:extLst>
      <p:ext uri="{BB962C8B-B14F-4D97-AF65-F5344CB8AC3E}">
        <p14:creationId xmlns:p14="http://schemas.microsoft.com/office/powerpoint/2010/main" val="3605955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William James is the founder of functionalism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James speculated that thinking, feeling,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learning, and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remembering—all activities of the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mind serve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one major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function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to help us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survive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Rather than focusing on the structure of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mind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as Wundt did, James focused on the functions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or actions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of the conscious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mind</a:t>
            </a:r>
          </a:p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Functionalists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study how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animals and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people adapt to their environments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Functionalism</a:t>
            </a:r>
          </a:p>
        </p:txBody>
      </p:sp>
    </p:spTree>
    <p:extLst>
      <p:ext uri="{BB962C8B-B14F-4D97-AF65-F5344CB8AC3E}">
        <p14:creationId xmlns:p14="http://schemas.microsoft.com/office/powerpoint/2010/main" val="2346411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James </a:t>
            </a:r>
            <a:r>
              <a:rPr lang="en-US" dirty="0"/>
              <a:t>was not particularly interested in </a:t>
            </a:r>
            <a:r>
              <a:rPr lang="en-US" dirty="0" smtClean="0"/>
              <a:t>experimentation but his </a:t>
            </a:r>
            <a:r>
              <a:rPr lang="en-US" dirty="0"/>
              <a:t>writings and theories are still influential</a:t>
            </a:r>
            <a:r>
              <a:rPr lang="en-US" dirty="0" smtClean="0"/>
              <a:t>.</a:t>
            </a:r>
          </a:p>
          <a:p>
            <a:r>
              <a:rPr lang="en-US" dirty="0"/>
              <a:t>James’s </a:t>
            </a:r>
            <a:r>
              <a:rPr lang="en-US" dirty="0" smtClean="0"/>
              <a:t>worked in the areas of motivation </a:t>
            </a:r>
            <a:r>
              <a:rPr lang="en-US" dirty="0"/>
              <a:t>and emotion.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Functionalism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4820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Psychoanalysis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 school of psychology founded by </a:t>
            </a:r>
            <a:r>
              <a:rPr lang="en-US" u="sng" dirty="0">
                <a:latin typeface="Times New Roman" pitchFamily="18" charset="0"/>
                <a:cs typeface="Times New Roman" pitchFamily="18" charset="0"/>
                <a:hlinkClick r:id="rId2"/>
              </a:rPr>
              <a:t>Sigmund Freud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This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school of thought emphasized the influence of the unconscious mind on behavior.</a:t>
            </a:r>
          </a:p>
          <a:p>
            <a:pPr fontAlgn="base"/>
            <a:r>
              <a:rPr lang="en-US" dirty="0">
                <a:latin typeface="Times New Roman" pitchFamily="18" charset="0"/>
                <a:cs typeface="Times New Roman" pitchFamily="18" charset="0"/>
              </a:rPr>
              <a:t>Freud believed that the human mind was composed of three elements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624078" indent="-514350" fontAlgn="base"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ID</a:t>
            </a:r>
          </a:p>
          <a:p>
            <a:pPr marL="624078" indent="-514350" fontAlgn="base"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EGO</a:t>
            </a:r>
          </a:p>
          <a:p>
            <a:pPr marL="624078" indent="-514350" fontAlgn="base"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Super Ego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The Psychoanalytic School of Thought</a:t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046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Behaviorism became a dominant school of thought during the 1950s.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was based upon the work of thinkers such as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John B. Watson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Ivan Pavlov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B. F.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Skinner</a:t>
            </a:r>
          </a:p>
          <a:p>
            <a:pPr marL="109728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Behaviorism is focused on observable behavior. Theories of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learning in behaviorism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includs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classical conditioning and operant conditioning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Behavioral Psychology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7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Cognitive psychology began to emerge during the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1950</a:t>
            </a:r>
          </a:p>
          <a:p>
            <a:pPr marL="109728" indent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One of the most influential theories of this school of thought was the stages of cognitive development theory proposed by Jean Piaget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09728" indent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Cognitive psychology is the school of psychology that studies mental processes including how people think, perceive, remember and learn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09728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Cognitive School of Psychology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0659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67</TotalTime>
  <Words>341</Words>
  <Application>Microsoft Office PowerPoint</Application>
  <PresentationFormat>On-screen Show (4:3)</PresentationFormat>
  <Paragraphs>43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Concourse</vt:lpstr>
      <vt:lpstr>History of Psychology</vt:lpstr>
      <vt:lpstr>History of Psychology</vt:lpstr>
      <vt:lpstr>Structuralism</vt:lpstr>
      <vt:lpstr>Functionalism</vt:lpstr>
      <vt:lpstr>Functionalism </vt:lpstr>
      <vt:lpstr>The Psychoanalytic School of Thought </vt:lpstr>
      <vt:lpstr>Behavioral Psychology </vt:lpstr>
      <vt:lpstr>Cognitive School of Psychology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History of Psychology</dc:title>
  <dc:creator>Home</dc:creator>
  <cp:lastModifiedBy>Home</cp:lastModifiedBy>
  <cp:revision>11</cp:revision>
  <dcterms:created xsi:type="dcterms:W3CDTF">2006-08-16T00:00:00Z</dcterms:created>
  <dcterms:modified xsi:type="dcterms:W3CDTF">2020-07-04T07:06:16Z</dcterms:modified>
</cp:coreProperties>
</file>