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311D99-1A57-46D0-96F7-B10A5458B4B6}" type="datetimeFigureOut">
              <a:rPr lang="en-US" smtClean="0"/>
              <a:pPr/>
              <a:t>6/27/2019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E3FE611-B705-4842-BBF2-8D1B2226413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Juvenile Delinquency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Hafsa</a:t>
            </a:r>
            <a:r>
              <a:rPr lang="en-US" dirty="0" smtClean="0"/>
              <a:t> </a:t>
            </a:r>
            <a:r>
              <a:rPr lang="en-US" dirty="0" err="1" smtClean="0"/>
              <a:t>karim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Definitions…..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Juvenile delinquency is the participation by a minor child, usually between the ages of 10 and 17, in illegal behavior or activities.</a:t>
            </a:r>
          </a:p>
          <a:p>
            <a:r>
              <a:rPr lang="en-US" dirty="0" smtClean="0"/>
              <a:t> Juvenile delinquency is also used to refer to children who exhibit a persistent behavior of mischievousness or disobedience, so as to be considered out of parental control, becoming subject to legal action by the court system.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Juvenile delinquency is also known as “juvenile offending,” and each state has a separate legal system in place to deal with juveniles who break the law</a:t>
            </a:r>
            <a:r>
              <a:rPr lang="en-US" dirty="0" smtClean="0"/>
              <a:t>.</a:t>
            </a:r>
          </a:p>
          <a:p>
            <a:pPr lvl="0" fontAlgn="base"/>
            <a:r>
              <a:rPr lang="en-US" dirty="0" smtClean="0"/>
              <a:t>A violation of the law by a minor, which is not punishable by death or life </a:t>
            </a:r>
            <a:r>
              <a:rPr lang="en-US" dirty="0" smtClean="0"/>
              <a:t>imprisonment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 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ttps://legaldictionary.net/wp-content/uploads/2015/08/juvenile_delinquency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00137" y="2148681"/>
            <a:ext cx="6943725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Broken Family. </a:t>
            </a:r>
            <a:r>
              <a:rPr lang="en-US" dirty="0" smtClean="0"/>
              <a:t>A teen adopts moral and ethical values from his parents and other family members. ...</a:t>
            </a:r>
          </a:p>
          <a:p>
            <a:pPr lvl="0"/>
            <a:r>
              <a:rPr lang="en-US" b="1" dirty="0" smtClean="0"/>
              <a:t>Lack of Communication</a:t>
            </a:r>
            <a:r>
              <a:rPr lang="en-US" dirty="0" smtClean="0"/>
              <a:t>. Often lack of discourse in the family can lead children to find solace other than homes. ...</a:t>
            </a:r>
          </a:p>
          <a:p>
            <a:pPr lvl="0"/>
            <a:r>
              <a:rPr lang="en-US" b="1" dirty="0" smtClean="0"/>
              <a:t>Lack of Finances. ...</a:t>
            </a:r>
          </a:p>
          <a:p>
            <a:pPr lvl="0"/>
            <a:r>
              <a:rPr lang="en-US" b="1" dirty="0" smtClean="0"/>
              <a:t>Lack of Social and Moral Training.</a:t>
            </a:r>
            <a:endParaRPr lang="en-US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dirty="0" smtClean="0"/>
              <a:t>Authoritarian Parenting – characterized by the use of harsh disciplinary methods, and refusal to justify disciplinary actions, other than by saying “because I said so.”</a:t>
            </a:r>
          </a:p>
          <a:p>
            <a:pPr lvl="0" fontAlgn="base"/>
            <a:r>
              <a:rPr lang="en-US" dirty="0" smtClean="0"/>
              <a:t>Peer Association – usually resulting from leaving adolescents unsupervised, encouraging a child to engage in bad behaviors when acting with his peer group.</a:t>
            </a:r>
          </a:p>
          <a:p>
            <a:pPr lvl="0" fontAlgn="base"/>
            <a:r>
              <a:rPr lang="en-US" smtClean="0"/>
              <a:t>Low Socioeconomic Status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Preventive  solution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fontAlgn="base"/>
            <a:r>
              <a:rPr lang="en-US" dirty="0" smtClean="0"/>
              <a:t>Substance </a:t>
            </a:r>
            <a:r>
              <a:rPr lang="en-US" dirty="0" smtClean="0"/>
              <a:t>Abuse Treatment</a:t>
            </a:r>
          </a:p>
          <a:p>
            <a:pPr lvl="0" fontAlgn="base"/>
            <a:r>
              <a:rPr lang="en-US" dirty="0" smtClean="0"/>
              <a:t>Family Counseling</a:t>
            </a:r>
          </a:p>
          <a:p>
            <a:pPr lvl="0" fontAlgn="base"/>
            <a:r>
              <a:rPr lang="en-US" dirty="0" smtClean="0"/>
              <a:t>Individual Counseling</a:t>
            </a:r>
          </a:p>
          <a:p>
            <a:pPr lvl="0" fontAlgn="base"/>
            <a:r>
              <a:rPr lang="en-US" dirty="0" smtClean="0"/>
              <a:t>Parenting Education</a:t>
            </a:r>
          </a:p>
          <a:p>
            <a:r>
              <a:rPr lang="en-US" dirty="0" smtClean="0"/>
              <a:t>Family Planning </a:t>
            </a:r>
            <a:r>
              <a:rPr lang="en-US" dirty="0" smtClean="0"/>
              <a:t>Services</a:t>
            </a:r>
          </a:p>
          <a:p>
            <a:pPr fontAlgn="base"/>
            <a:r>
              <a:rPr lang="en-US" cap="all" dirty="0" smtClean="0"/>
              <a:t>COMMUNITY </a:t>
            </a:r>
            <a:r>
              <a:rPr lang="en-US" cap="all" dirty="0" smtClean="0"/>
              <a:t>INVOLVEMENT: </a:t>
            </a:r>
            <a:r>
              <a:rPr lang="en-US" dirty="0" smtClean="0"/>
              <a:t>Girl </a:t>
            </a:r>
            <a:r>
              <a:rPr lang="en-US" dirty="0" smtClean="0"/>
              <a:t>scouts, boy scouts, </a:t>
            </a:r>
            <a:r>
              <a:rPr lang="en-US" dirty="0" smtClean="0"/>
              <a:t> </a:t>
            </a:r>
            <a:r>
              <a:rPr lang="en-US" dirty="0" smtClean="0"/>
              <a:t>youth groups, and volunteer groups all involve youth within a community. Involvement in community groups provide youth with an opportunity to interact in a safe social environment.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cap="all" dirty="0" smtClean="0"/>
              <a:t>RECREATION:</a:t>
            </a:r>
            <a:r>
              <a:rPr lang="en-US" cap="all" dirty="0" smtClean="0"/>
              <a:t> </a:t>
            </a:r>
            <a:r>
              <a:rPr lang="en-US" dirty="0" smtClean="0"/>
              <a:t>Youth </a:t>
            </a:r>
            <a:r>
              <a:rPr lang="en-US" dirty="0" smtClean="0"/>
              <a:t>programs are designed to fit the personalities and skills of different children and may include sports, dancing, music, rock climbing, drama, karate, bowling, art, and other activities</a:t>
            </a:r>
            <a:r>
              <a:rPr lang="en-US" dirty="0" smtClean="0"/>
              <a:t>.</a:t>
            </a:r>
          </a:p>
          <a:p>
            <a:pPr fontAlgn="base"/>
            <a:r>
              <a:rPr lang="en-US" cap="all" dirty="0" smtClean="0"/>
              <a:t>EDUCATION</a:t>
            </a:r>
            <a:endParaRPr lang="en-US" dirty="0" smtClean="0"/>
          </a:p>
          <a:p>
            <a:r>
              <a:rPr lang="en-US" dirty="0" smtClean="0"/>
              <a:t>Model programs have assisted families and children by providing them with information. Some programs inform parents on how to raise healthy children; some teach children about the effects of drugs, gangs, sex, and weapons; and others aim to express to youth the innate worth they and all others have. All of these programs provide youths with the awareness that their actions have consequences.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cap="all" dirty="0" smtClean="0"/>
              <a:t>PARENT-CHILD INTERACTION TRAINING PROGRAM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93</TotalTime>
  <Words>332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Juvenile Delinquency</vt:lpstr>
      <vt:lpstr>Definitions….. </vt:lpstr>
      <vt:lpstr>Slide 3</vt:lpstr>
      <vt:lpstr>Slide 4</vt:lpstr>
      <vt:lpstr>Causes:</vt:lpstr>
      <vt:lpstr>Slide 6</vt:lpstr>
      <vt:lpstr>Preventive  solution  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Juvenile Delinquency</dc:title>
  <dc:creator>Ali</dc:creator>
  <cp:lastModifiedBy>Ali</cp:lastModifiedBy>
  <cp:revision>13</cp:revision>
  <dcterms:created xsi:type="dcterms:W3CDTF">2019-06-26T06:49:30Z</dcterms:created>
  <dcterms:modified xsi:type="dcterms:W3CDTF">2019-06-27T06:14:16Z</dcterms:modified>
</cp:coreProperties>
</file>