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6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5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7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3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0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03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3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5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5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6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278F0-6D06-4582-82C3-B67E1BC822DB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83475-D7DD-4B97-9F60-3AD03753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75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167424"/>
            <a:ext cx="9174051" cy="6091707"/>
          </a:xfrm>
        </p:spPr>
        <p:txBody>
          <a:bodyPr>
            <a:normAutofit/>
          </a:bodyPr>
          <a:lstStyle/>
          <a:p>
            <a:pPr rtl="1"/>
            <a:r>
              <a:rPr lang="ps-AF" sz="5400" dirty="0" smtClean="0"/>
              <a:t>پنځم لېکچر د ژباړي فن او اصول</a:t>
            </a:r>
            <a:br>
              <a:rPr lang="ps-AF" sz="5400" dirty="0" smtClean="0"/>
            </a:br>
            <a:r>
              <a:rPr lang="ps-AF" sz="5400" dirty="0"/>
              <a:t/>
            </a:r>
            <a:br>
              <a:rPr lang="ps-AF" sz="5400" dirty="0"/>
            </a:br>
            <a:r>
              <a:rPr lang="ps-AF" sz="5400" dirty="0" smtClean="0"/>
              <a:t>محمد نسيم ترين</a:t>
            </a:r>
            <a:br>
              <a:rPr lang="ps-AF" sz="5400" dirty="0" smtClean="0"/>
            </a:br>
            <a:r>
              <a:rPr lang="ps-AF" sz="5400" dirty="0" smtClean="0"/>
              <a:t> </a:t>
            </a:r>
            <a:br>
              <a:rPr lang="ps-AF" sz="5400" dirty="0" smtClean="0"/>
            </a:br>
            <a:r>
              <a:rPr lang="ps-AF" sz="5400" dirty="0" smtClean="0"/>
              <a:t>پښتو ډيپارټمنت</a:t>
            </a:r>
            <a:br>
              <a:rPr lang="ps-AF" sz="5400" dirty="0" smtClean="0"/>
            </a:br>
            <a:r>
              <a:rPr lang="ps-AF" sz="5400" dirty="0" smtClean="0"/>
              <a:t>يونيورسټي آف بلوچستان</a:t>
            </a:r>
            <a:br>
              <a:rPr lang="ps-AF" sz="5400" dirty="0" smtClean="0"/>
            </a:br>
            <a:r>
              <a:rPr lang="ps-AF" sz="5400" dirty="0" smtClean="0"/>
              <a:t>کوئټه</a:t>
            </a:r>
            <a:br>
              <a:rPr lang="ps-AF" sz="5400" dirty="0" smtClean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3984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515155"/>
            <a:ext cx="10490915" cy="5661808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ps-AF" sz="3600" dirty="0" smtClean="0"/>
              <a:t>    </a:t>
            </a:r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نن په دې لېکچر کښي به موږ د ژباړي د افاديت په اړه بحث کوو</a:t>
            </a:r>
          </a:p>
          <a:p>
            <a:pPr marL="0" indent="0" algn="r" rtl="1">
              <a:buNone/>
            </a:pPr>
            <a:endParaRPr lang="ps-AF" sz="3600" dirty="0" smtClean="0"/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زموږ په بحث کښي به و ژبي ته د ژباړي اړتيا او دا به هم ګورو</a:t>
            </a:r>
          </a:p>
          <a:p>
            <a:pPr marL="0" indent="0" algn="r" rtl="1">
              <a:buNone/>
            </a:pPr>
            <a:endParaRPr lang="ps-AF" sz="3600" dirty="0" smtClean="0"/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چي ژباړه علم دی که فن </a:t>
            </a:r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</a:t>
            </a:r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د ترجمې يا د ژباړي په حواله په نړيوال ادب کښي ډېر کار سوئ دی </a:t>
            </a:r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 </a:t>
            </a:r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 په پښتو ادب کښي د نورو ژبو پر بنياد په هغه پېمانه کار نه دي سوی </a:t>
            </a:r>
          </a:p>
          <a:p>
            <a:pPr marL="0" indent="0" algn="r" rtl="1">
              <a:buNone/>
            </a:pPr>
            <a:r>
              <a:rPr lang="ps-AF" sz="3600" dirty="0"/>
              <a:t> </a:t>
            </a:r>
            <a:r>
              <a:rPr lang="ps-AF" sz="3600" dirty="0" smtClean="0"/>
              <a:t>      څه رنګه چي پکار دی .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107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32" y="334851"/>
            <a:ext cx="10581068" cy="5842112"/>
          </a:xfrm>
        </p:spPr>
        <p:txBody>
          <a:bodyPr/>
          <a:lstStyle/>
          <a:p>
            <a:pPr algn="r"/>
            <a:r>
              <a:rPr lang="ps-AF" dirty="0" smtClean="0"/>
              <a:t>          </a:t>
            </a:r>
            <a:r>
              <a:rPr lang="ps-AF" sz="3600" dirty="0" smtClean="0"/>
              <a:t>د علم د پراخوالي او د نوي نوي تخليقاتو پر بنسټ ترجمې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 د انسانانو و ژوند ته په علمي ډګر کښي بېخي زياته ګټه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 رسولې ده .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 په عامه اصطلاح کښي ترجمه تر تخليق کمزورې احساس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کيږي . حال دا چي ترجمه کله هم تر تخليق کمه نه ده 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په تر جمه کښي د سوي تخليق نوی والي کيږي ځکه خو په          امريکه کښي د ترجمې د پاره د دوباره تخليق لفظ  هم استعماليږي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هم د دغه ترجمې په زريعه موږ د نورو ژبو د قدرونو او</a:t>
            </a:r>
          </a:p>
          <a:p>
            <a:pPr algn="r"/>
            <a:r>
              <a:rPr lang="ps-AF" sz="3600" dirty="0"/>
              <a:t> </a:t>
            </a:r>
            <a:r>
              <a:rPr lang="ps-AF" sz="3600" dirty="0" smtClean="0"/>
              <a:t>    فکرونو سره شناخت پيدا کوو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883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360608"/>
            <a:ext cx="10413642" cy="581635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“ترجمه وه کنجی هے جس کے ذريعے علوم وفنون کے خزانے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سب کے ليے کهل جاتے هي</a:t>
            </a:r>
            <a:r>
              <a:rPr lang="ur-PK" sz="3600" dirty="0" smtClean="0"/>
              <a:t>ں</a:t>
            </a:r>
            <a:r>
              <a:rPr lang="ps-AF" sz="3600" dirty="0" smtClean="0"/>
              <a:t> اسی لئے روز بروز ترجمو</a:t>
            </a:r>
            <a:r>
              <a:rPr lang="ur-PK" sz="3600" dirty="0" smtClean="0"/>
              <a:t>ں</a:t>
            </a:r>
            <a:r>
              <a:rPr lang="ps-AF" sz="3600" dirty="0" smtClean="0"/>
              <a:t> کی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اهميت بړهتی جا ريی هے اور ترجمے نے بهی تخليق کا درجه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پا ليا هے”  {شهباز حسين } ترجمه کا فن اور روايت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و ادب ته د ترجمې ضرورت ورځ په ورځ دومره زياتيږي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چي په باقاعده توګه وس د تخليق مقام پيدا کوي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هم دغه ترجمه ده چي د ژبو په منځ کښي يې د ولاړو دېوالونه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نړولو کوشش کړي دی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993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386366"/>
            <a:ext cx="10503794" cy="5790597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“ادبي تخليق کا ايک عظيم دور هميشه ترجمه کا بهی عظيم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دور هوتا هے يا پهر نتيجه کے فورآ بعد پيدا هوتا هے”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                  {ايزراپاوند}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مفهوم يې واضح دی چي په کوم دور کښي چي ښه تخليقات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کيږي په هم د دغه دور کښي ښې ترجمې هم کيږي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علمي کچه د ټولو انسانانو په يو معيار نه وي هم د راز د ژبو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د پرمختګ اندازيو رنګه نه 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په داسي حال کښي بيا ژبي د ترجمې د لاري يوه د بلي څخه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استفاده کوي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1465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127" y="244699"/>
            <a:ext cx="10516673" cy="5932264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</a:t>
            </a:r>
            <a:r>
              <a:rPr lang="ps-AF" sz="3600" dirty="0"/>
              <a:t> </a:t>
            </a:r>
            <a:r>
              <a:rPr lang="ps-AF" sz="3600" dirty="0" smtClean="0"/>
              <a:t>  ژباړه په اصل کښي د دوو ژبو او د دوو تهزبونو په منځ کښي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 پل کار کوي چي د هغه په وجه سره خيالات او تصورات د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يوه قوم څخه و بل قوم ته او د ېوه ملک څخه و بل ملک ته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انتقاليږي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</a:t>
            </a:r>
            <a:r>
              <a:rPr lang="ps-AF" sz="3600" dirty="0" smtClean="0"/>
              <a:t>  لکه څنګه چي موږ د نورو ملکونو څخه د مادي ژوند د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ضرورتونو د پوره کولو د پاره رنګارنګ مشينري او نور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آلات راغواړو هم دغه رنګه د خپلي ژبي د تشنګي د پوره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کولو د پاره د ښو ښو کتابونو راغوښتل هم وکړو  چي خپل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فکري او تصوراتي روزنه په وکړو  </a:t>
            </a:r>
            <a:r>
              <a:rPr lang="en-US" sz="3600" dirty="0" smtClean="0"/>
              <a:t>  </a:t>
            </a:r>
            <a:r>
              <a:rPr lang="ps-AF" sz="3600" dirty="0" smtClean="0"/>
              <a:t>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05309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6" y="244699"/>
            <a:ext cx="10400763" cy="5932264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“تراجم کا عمل انسانی تمدن ‘مزاج اور تاريخ کی دريافت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اور ثقافت کا ايک بهر پور ذريعه هے انسان جو رنګو</a:t>
            </a:r>
            <a:r>
              <a:rPr lang="ur-PK" sz="3600" dirty="0" smtClean="0"/>
              <a:t>ں</a:t>
            </a:r>
            <a:r>
              <a:rPr lang="ps-AF" sz="3600" dirty="0"/>
              <a:t> </a:t>
            </a:r>
            <a:r>
              <a:rPr lang="ps-AF" sz="3600" dirty="0" smtClean="0"/>
              <a:t>‘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زبانو</a:t>
            </a:r>
            <a:r>
              <a:rPr lang="ur-PK" sz="3600" dirty="0" smtClean="0"/>
              <a:t>ں</a:t>
            </a:r>
            <a:r>
              <a:rPr lang="ps-AF" sz="3600" dirty="0" smtClean="0"/>
              <a:t> اور جغرافيائ بندشو</a:t>
            </a:r>
            <a:r>
              <a:rPr lang="ur-PK" sz="3600" dirty="0" smtClean="0"/>
              <a:t>ں</a:t>
            </a:r>
            <a:r>
              <a:rPr lang="ps-AF" sz="3600" dirty="0" smtClean="0"/>
              <a:t> اور سياسی تفريقات کی بدولت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انسان هوتے هوئے بهی ايک دوسرے کے ليے اجنبی هے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ترجمے کے زريعے ايک زبان کو اپنی زبان کے حروف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تهجی مي</a:t>
            </a:r>
            <a:r>
              <a:rPr lang="ur-PK" sz="3600" dirty="0" smtClean="0"/>
              <a:t>ں</a:t>
            </a:r>
            <a:r>
              <a:rPr lang="ps-AF" sz="3600" dirty="0" smtClean="0"/>
              <a:t> </a:t>
            </a:r>
            <a:r>
              <a:rPr lang="ur-PK" sz="3600" dirty="0" smtClean="0"/>
              <a:t>ڈ</a:t>
            </a:r>
            <a:r>
              <a:rPr lang="ps-AF" sz="3600" dirty="0" smtClean="0"/>
              <a:t>هالنے سے انسانی سطح پر ايک دوسرے سے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تعارف حاصل کرتے هي</a:t>
            </a:r>
            <a:r>
              <a:rPr lang="ur-PK" sz="3600" dirty="0" smtClean="0"/>
              <a:t>ں</a:t>
            </a:r>
            <a:r>
              <a:rPr lang="ps-AF" sz="3600" dirty="0" smtClean="0"/>
              <a:t> “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{ ص ۲۲ انيس ناګی ؛  تراجم کے مباحث }</a:t>
            </a:r>
          </a:p>
        </p:txBody>
      </p:sp>
    </p:spTree>
    <p:extLst>
      <p:ext uri="{BB962C8B-B14F-4D97-AF65-F5344CB8AC3E}">
        <p14:creationId xmlns:p14="http://schemas.microsoft.com/office/powerpoint/2010/main" val="2046395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7578"/>
            <a:ext cx="10439400" cy="5919386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ps-AF" sz="3600" dirty="0" smtClean="0"/>
              <a:t>     دا يو ژوندی حقيقت دی چي ژباړه د ژبي او د قومونو په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منځ کښي ليريوالی ختموي او يو د بل په خيالاتو د پوهدلو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يوه موثره زريعه ده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د ژباړي په وجه سره ژبي اعتماد او تجربې حاصلوي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فکري جمود هم د ژباړي په وجه سره تر دېره ځائ پوري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ختموي او و قومونو ته د فکر نوی نوی لاري خلاصوي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په ادبياتو کښي ژباړه په باقاعده توګه د يو تخليق رنګ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خپلوي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لکه څنګه چي موږ وايو چي اديب د ټولني نمائنده دی د ژباړي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په لوستلو سره اديب نور هم سترګور کيږي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115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0" y="373487"/>
            <a:ext cx="10323490" cy="5803476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   موږ په دې نتيجه رسيږو چي ژباړه د ادب او د ژبي د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پاره يو مهم او ضروري صنف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په دې اړه تاسو په کورس کښي د درکول سوو کتابونو څخه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استفاده کولائ سی 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په درناوئ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             </a:t>
            </a:r>
            <a:r>
              <a:rPr lang="ps-AF" sz="6000" dirty="0" smtClean="0"/>
              <a:t>پائ</a:t>
            </a:r>
            <a:r>
              <a:rPr lang="ps-AF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09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</TotalTime>
  <Words>738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پنځم لېکچر د ژباړي فن او اصول  محمد نسيم ترين   پښتو ډيپارټمنت يونيورسټي آف بلوچستان کوئټه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پنځم لېکچر د ژباړي فن او اصول  محمد نسيم ترين   پښتو ډيپارټمنت يونيورسټي آف بلوچستان </dc:title>
  <dc:creator>HP</dc:creator>
  <cp:lastModifiedBy>HP</cp:lastModifiedBy>
  <cp:revision>31</cp:revision>
  <dcterms:created xsi:type="dcterms:W3CDTF">2020-06-22T05:28:02Z</dcterms:created>
  <dcterms:modified xsi:type="dcterms:W3CDTF">2020-06-27T11:52:35Z</dcterms:modified>
</cp:coreProperties>
</file>