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41C2BE-E5C1-4D16-BB17-D3A3287D6D0E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BC3A5F9-6D98-4E22-895F-8C3B584A35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Difference between deviance and crime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University of Balochistan Quetta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Deviance and crime violate the norms and the laws of societies, respectively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These </a:t>
            </a:r>
            <a:r>
              <a:rPr lang="en-US" dirty="0" smtClean="0"/>
              <a:t>two concepts are often used interchangeably but are basically </a:t>
            </a:r>
            <a:r>
              <a:rPr lang="en-US" dirty="0" smtClean="0"/>
              <a:t>different. </a:t>
            </a:r>
          </a:p>
          <a:p>
            <a:pPr algn="just"/>
            <a:r>
              <a:rPr lang="en-US" dirty="0" smtClean="0"/>
              <a:t>crime </a:t>
            </a:r>
            <a:r>
              <a:rPr lang="en-US" dirty="0" smtClean="0"/>
              <a:t>is an act of </a:t>
            </a:r>
            <a:r>
              <a:rPr lang="en-US" dirty="0" smtClean="0"/>
              <a:t>breaking </a:t>
            </a:r>
            <a:r>
              <a:rPr lang="en-US" dirty="0" smtClean="0"/>
              <a:t>the laws of the society as enacted by the government, whereas deviance refers to an act of </a:t>
            </a:r>
            <a:r>
              <a:rPr lang="en-US" dirty="0" smtClean="0"/>
              <a:t>breaking </a:t>
            </a:r>
            <a:r>
              <a:rPr lang="en-US" dirty="0" smtClean="0"/>
              <a:t>the societal norms and standards.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Difference between deviance and crime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As discussed on my first topic, deviance </a:t>
            </a:r>
            <a:r>
              <a:rPr lang="en-US" dirty="0" smtClean="0"/>
              <a:t>refers to a behavior that is in violation of societal norms. Such behavior is considered to be immoral and abnormal in line with the agreed norms and standards of a certain culture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But</a:t>
            </a:r>
            <a:r>
              <a:rPr lang="en-US" dirty="0" smtClean="0"/>
              <a:t>, deviance can be a complex concept because it varies per societal group, place or time. It also differs from one believe system to the other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r>
              <a:rPr lang="en-US" dirty="0" smtClean="0"/>
              <a:t>Examples of deviance behaviors include prostitution, walking in the streets naked, </a:t>
            </a:r>
            <a:r>
              <a:rPr lang="en-US" dirty="0" smtClean="0"/>
              <a:t>don’t respect elders, cross-dressing, shooting at Mosques, </a:t>
            </a:r>
            <a:r>
              <a:rPr lang="en-US" dirty="0" smtClean="0"/>
              <a:t>and many more depending on the society or the region where one resides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Deviance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/>
              <a:t>Crime </a:t>
            </a:r>
            <a:r>
              <a:rPr lang="en-US" dirty="0" smtClean="0"/>
              <a:t>is an act of </a:t>
            </a:r>
            <a:r>
              <a:rPr lang="en-US" dirty="0" smtClean="0"/>
              <a:t>breaking </a:t>
            </a:r>
            <a:r>
              <a:rPr lang="en-US" dirty="0" smtClean="0"/>
              <a:t>the statues enacted by legislations after </a:t>
            </a:r>
            <a:r>
              <a:rPr lang="en-US" dirty="0" smtClean="0"/>
              <a:t>long </a:t>
            </a:r>
            <a:r>
              <a:rPr lang="en-US" dirty="0" smtClean="0"/>
              <a:t>debates on what constitutes a criminal </a:t>
            </a:r>
            <a:r>
              <a:rPr lang="en-US" dirty="0" smtClean="0"/>
              <a:t>fault </a:t>
            </a:r>
            <a:r>
              <a:rPr lang="en-US" dirty="0" smtClean="0"/>
              <a:t>and what penalties to </a:t>
            </a:r>
            <a:r>
              <a:rPr lang="en-US" dirty="0" smtClean="0"/>
              <a:t>department </a:t>
            </a:r>
            <a:r>
              <a:rPr lang="en-US" dirty="0" smtClean="0"/>
              <a:t>for certain crimes.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Once the criminal contraventions have been documented, police and the justice system will be mandated to enforce them using their coercive power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 smtClean="0"/>
              <a:t>courts will </a:t>
            </a:r>
            <a:r>
              <a:rPr lang="en-US" dirty="0" smtClean="0"/>
              <a:t>decide </a:t>
            </a:r>
            <a:r>
              <a:rPr lang="en-US" dirty="0" smtClean="0"/>
              <a:t>the amount of penalty or punishment to issue to a perpetrator. In contrast, the society has no a coercive power to penalize or punish any individual if they are in contravention of the societal </a:t>
            </a:r>
            <a:r>
              <a:rPr lang="en-US" dirty="0" smtClean="0"/>
              <a:t>norms.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Deviance </a:t>
            </a:r>
            <a:r>
              <a:rPr lang="en-US" dirty="0" smtClean="0"/>
              <a:t>causes </a:t>
            </a:r>
            <a:r>
              <a:rPr lang="en-US" dirty="0" smtClean="0"/>
              <a:t>the violation of social norms whereas crime entails the </a:t>
            </a:r>
            <a:r>
              <a:rPr lang="en-US" dirty="0" smtClean="0"/>
              <a:t>break </a:t>
            </a:r>
            <a:r>
              <a:rPr lang="en-US" dirty="0" smtClean="0"/>
              <a:t>of enacted laws of criminal </a:t>
            </a:r>
            <a:r>
              <a:rPr lang="en-US" dirty="0" smtClean="0"/>
              <a:t>offenses.</a:t>
            </a:r>
          </a:p>
          <a:p>
            <a:pPr algn="just"/>
            <a:r>
              <a:rPr lang="en-US" dirty="0" smtClean="0"/>
              <a:t>Deviant rules not written but criminal rules </a:t>
            </a:r>
            <a:r>
              <a:rPr lang="en-US" dirty="0" smtClean="0"/>
              <a:t>written.</a:t>
            </a:r>
          </a:p>
          <a:p>
            <a:pPr algn="just"/>
            <a:r>
              <a:rPr lang="en-US" dirty="0" smtClean="0"/>
              <a:t>Deviance differs from society to the other whereas crime is often universal but its punishments differ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eviance-VERSUS-Crim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219200"/>
            <a:ext cx="7848600" cy="51054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                Thanks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326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Difference between deviance and crime</vt:lpstr>
      <vt:lpstr>Difference between deviance and crime</vt:lpstr>
      <vt:lpstr>Deviance</vt:lpstr>
      <vt:lpstr>Crime</vt:lpstr>
      <vt:lpstr>Conclusion</vt:lpstr>
      <vt:lpstr>Conclusion</vt:lpstr>
      <vt:lpstr>                     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 between deviance and crime</dc:title>
  <dc:creator>hp</dc:creator>
  <cp:lastModifiedBy>hp</cp:lastModifiedBy>
  <cp:revision>2</cp:revision>
  <dcterms:created xsi:type="dcterms:W3CDTF">2020-05-21T15:38:53Z</dcterms:created>
  <dcterms:modified xsi:type="dcterms:W3CDTF">2020-05-21T15:54:40Z</dcterms:modified>
</cp:coreProperties>
</file>