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76201"/>
            <a:ext cx="6705600" cy="838199"/>
          </a:xfrm>
        </p:spPr>
        <p:txBody>
          <a:bodyPr>
            <a:normAutofit fontScale="90000"/>
          </a:bodyPr>
          <a:lstStyle/>
          <a:p>
            <a:r>
              <a:rPr lang="ps-AF" dirty="0" smtClean="0"/>
              <a:t>بسم الله الرحمن الرحیم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3276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Modern Prose             </a:t>
            </a:r>
            <a:r>
              <a:rPr lang="ps-AF" sz="3600" dirty="0" smtClean="0"/>
              <a:t>                    </a:t>
            </a:r>
            <a:r>
              <a:rPr lang="en-US" sz="3600" dirty="0" smtClean="0"/>
              <a:t> </a:t>
            </a:r>
            <a:r>
              <a:rPr lang="ps-AF" sz="3600" dirty="0" smtClean="0">
                <a:cs typeface="Afghantype {Alingar}" pitchFamily="2" charset="-78"/>
              </a:rPr>
              <a:t>نوی نثر:</a:t>
            </a:r>
            <a:endParaRPr lang="en-US" sz="3600" dirty="0" smtClean="0">
              <a:cs typeface="Afghantype {Alingar}" pitchFamily="2" charset="-78"/>
            </a:endParaRPr>
          </a:p>
          <a:p>
            <a:pPr algn="r"/>
            <a:endParaRPr lang="ps-AF" dirty="0" smtClean="0"/>
          </a:p>
          <a:p>
            <a:pPr algn="just"/>
            <a:r>
              <a:rPr lang="ps-AF" sz="2400" dirty="0" smtClean="0">
                <a:cs typeface="Afghantype {A. Pajhwak}" pitchFamily="2" charset="-78"/>
              </a:rPr>
              <a:t>نثر:نثر د ژبي معمولي ډول دی . نثر د شعر يا آيت سره توپير لري ، په نورو ټکيو کښې نثر د نظم ضد دی. نثر د عربي په لغت کښې پاشلو او شيندلو ته وائي او په اصطلاح کښې هغه وينا ده چې د وزن او قافيې له قيد څخه ازاده او خلاصه وي . د مثال په توګه ؛انساني خبري،درسي کتابونه،ليکونه،ناولونه،لنډې کيسې، ورځپاڼي مقالې او داسي نور </a:t>
            </a:r>
            <a:r>
              <a:rPr lang="ps-AF" dirty="0" smtClean="0"/>
              <a:t>.                                                                            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6400800"/>
          </a:xfrm>
        </p:spPr>
        <p:txBody>
          <a:bodyPr>
            <a:normAutofit/>
          </a:bodyPr>
          <a:lstStyle/>
          <a:p>
            <a:pPr algn="r"/>
            <a:r>
              <a:rPr lang="ps-AF" dirty="0" smtClean="0"/>
              <a:t/>
            </a:r>
            <a:br>
              <a:rPr lang="ps-AF" dirty="0" smtClean="0"/>
            </a:br>
            <a:r>
              <a:rPr lang="ps-AF" sz="3600" dirty="0" smtClean="0">
                <a:solidFill>
                  <a:srgbClr val="002060"/>
                </a:solidFill>
                <a:cs typeface="Afghantype {Alingar}" pitchFamily="2" charset="-78"/>
              </a:rPr>
              <a:t>د </a:t>
            </a:r>
            <a:r>
              <a:rPr lang="ps-AF" sz="3600" dirty="0" smtClean="0">
                <a:solidFill>
                  <a:srgbClr val="002060"/>
                </a:solidFill>
                <a:cs typeface="Afghantype {Alingar}" pitchFamily="2" charset="-78"/>
              </a:rPr>
              <a:t>نثر </a:t>
            </a:r>
            <a:r>
              <a:rPr lang="ps-AF" sz="3600" dirty="0" smtClean="0">
                <a:solidFill>
                  <a:srgbClr val="002060"/>
                </a:solidFill>
                <a:cs typeface="Afghantype {Alingar}" pitchFamily="2" charset="-78"/>
              </a:rPr>
              <a:t>ډولونه</a:t>
            </a:r>
            <a:r>
              <a:rPr lang="ps-AF" sz="3600" dirty="0" smtClean="0">
                <a:solidFill>
                  <a:srgbClr val="002060"/>
                </a:solidFill>
                <a:cs typeface="Afghantype {A. Pajhwak}" pitchFamily="2" charset="-78"/>
              </a:rPr>
              <a:t/>
            </a:r>
            <a:br>
              <a:rPr lang="ps-AF" sz="36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3600" dirty="0" smtClean="0">
                <a:solidFill>
                  <a:srgbClr val="002060"/>
                </a:solidFill>
                <a:cs typeface="Afghantype {A. Pajhwak}" pitchFamily="2" charset="-78"/>
              </a:rPr>
              <a:t/>
            </a:r>
            <a:br>
              <a:rPr lang="ps-AF" sz="36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په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ادب کښې د نثردوه ډولونه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دي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.</a:t>
            </a:r>
            <a:b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/>
            </a:r>
            <a:b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۱.افسانوي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نثر: په دې ډول کښې لنډي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کيسې،ناولونه او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ډرامې راځي.</a:t>
            </a:r>
            <a:b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/>
            </a:r>
            <a:b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۲.غير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افسانوي نثر: په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دې ډول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نثر کښې، د ژوند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ليکونه،مقالې،ژورنالونه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شامل دي </a:t>
            </a:r>
            <a: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  <a:t>.</a:t>
            </a:r>
            <a:br>
              <a:rPr lang="ps-AF" sz="2800" dirty="0" smtClean="0">
                <a:solidFill>
                  <a:srgbClr val="002060"/>
                </a:solidFill>
                <a:cs typeface="Afghantype {A. Pajhwak}" pitchFamily="2" charset="-78"/>
              </a:rPr>
            </a:br>
            <a:endParaRPr lang="en-US" sz="2800" dirty="0">
              <a:solidFill>
                <a:srgbClr val="002060"/>
              </a:solidFill>
              <a:cs typeface="Afghantype {A. Pajhwak}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s-AF" dirty="0" smtClean="0"/>
              <a:t>د پښتو نثر دورې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s-AF" dirty="0" smtClean="0">
                <a:cs typeface="Afghantype {A. Pajhwak}" pitchFamily="2" charset="-78"/>
              </a:rPr>
              <a:t>محقيقينو </a:t>
            </a:r>
            <a:r>
              <a:rPr lang="ps-AF" dirty="0" smtClean="0">
                <a:cs typeface="Afghantype {A. Pajhwak}" pitchFamily="2" charset="-78"/>
              </a:rPr>
              <a:t>د پښتو نثر په څلورو دورو کښې وېشلی دی .چې          وېش يې په لانديني ډول دی .                                                   </a:t>
            </a:r>
          </a:p>
          <a:p>
            <a:pPr algn="r">
              <a:buNone/>
            </a:pPr>
            <a:endParaRPr lang="ps-AF" dirty="0" smtClean="0">
              <a:cs typeface="Afghantype {A. Pajhwak}" pitchFamily="2" charset="-78"/>
            </a:endParaRPr>
          </a:p>
          <a:p>
            <a:pPr algn="r">
              <a:buNone/>
            </a:pPr>
            <a:r>
              <a:rPr lang="ps-AF" dirty="0" smtClean="0">
                <a:cs typeface="Afghantype {A. Pajhwak}" pitchFamily="2" charset="-78"/>
              </a:rPr>
              <a:t>اولنی دور :   ۲۲۳هج تر ۹۰۰هج</a:t>
            </a:r>
          </a:p>
          <a:p>
            <a:pPr algn="r">
              <a:buNone/>
            </a:pPr>
            <a:r>
              <a:rPr lang="ps-AF" dirty="0" smtClean="0">
                <a:cs typeface="Afghantype {A. Pajhwak}" pitchFamily="2" charset="-78"/>
              </a:rPr>
              <a:t>دوهم دور:    ۹۰۰هج تر۱۱۰۰هج</a:t>
            </a:r>
          </a:p>
          <a:p>
            <a:pPr algn="r">
              <a:buNone/>
            </a:pPr>
            <a:r>
              <a:rPr lang="ps-AF" dirty="0" smtClean="0">
                <a:cs typeface="Afghantype {A. Pajhwak}" pitchFamily="2" charset="-78"/>
              </a:rPr>
              <a:t>درېيم دور:    ۱۱۰۰هج تر ۱۳۰۰هج</a:t>
            </a:r>
          </a:p>
          <a:p>
            <a:pPr algn="r">
              <a:buNone/>
            </a:pPr>
            <a:r>
              <a:rPr lang="ps-AF" dirty="0" smtClean="0">
                <a:cs typeface="Afghantype {A. Pajhwak}" pitchFamily="2" charset="-78"/>
              </a:rPr>
              <a:t>څلورم دور:   ۱۳۰۰هج تر اوسه و دې دور ته جديد دور هم ويل کيږي .</a:t>
            </a:r>
          </a:p>
          <a:p>
            <a:pPr algn="r">
              <a:buNone/>
            </a:pPr>
            <a:r>
              <a:rPr lang="ps-AF" dirty="0" smtClean="0">
                <a:cs typeface="Afghantype {A. Pajhwak}" pitchFamily="2" charset="-78"/>
              </a:rPr>
              <a:t>دا چې زموږ د نصاب مطابق موږ يواځي نوی نثر يا جديد دور مطالعه کوو په دې بابت د څلورم دور چې جديد دور دی د نثر ځانګړنې ذکر کوو .</a:t>
            </a:r>
            <a:endParaRPr lang="ps-AF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ps-AF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ps-AF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ps-AF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en-US" dirty="0">
              <a:cs typeface="Afghantype {A. Pajhwak}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724400"/>
            <a:ext cx="914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8912" lvl="0" indent="-320040" algn="r">
              <a:buClr>
                <a:schemeClr val="accent1"/>
              </a:buClr>
              <a:buSzPct val="80000"/>
            </a:pP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د.په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دې دور کښې نوې کلمې د ضرورت له مخه جوړي شوې.د مثال په توګه پوهنتون اونور ...</a:t>
            </a:r>
            <a:endParaRPr lang="ps-AF" sz="2200" dirty="0" smtClean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41910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8912" indent="-320040" algn="r">
              <a:buClr>
                <a:schemeClr val="accent1"/>
              </a:buClr>
              <a:buSzPct val="80000"/>
            </a:pPr>
            <a:r>
              <a:rPr lang="ps-AF" sz="2200" b="1" dirty="0" smtClean="0">
                <a:solidFill>
                  <a:srgbClr val="002060"/>
                </a:solidFill>
                <a:cs typeface="Pashto Arial" pitchFamily="2" charset="-78"/>
              </a:rPr>
              <a:t>ج.په دې دوره کښې له خارجي ژبو څخه ژباړي شوي دي</a:t>
            </a:r>
            <a:endParaRPr lang="ps-AF" sz="2200" b="1" dirty="0" smtClean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590800"/>
            <a:ext cx="9144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8912" lvl="0" indent="-320040" algn="r">
              <a:buClr>
                <a:schemeClr val="accent1"/>
              </a:buClr>
              <a:buSzPct val="80000"/>
              <a:defRPr/>
            </a:pPr>
            <a:endParaRPr lang="ps-AF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marL="438912" lvl="0" indent="-320040" algn="r">
              <a:buClr>
                <a:schemeClr val="accent1"/>
              </a:buClr>
              <a:buSzPct val="80000"/>
              <a:defRPr/>
            </a:pPr>
            <a:endParaRPr lang="ps-AF" sz="22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marL="438912" lvl="0" indent="-320040" algn="r">
              <a:buClr>
                <a:schemeClr val="accent1"/>
              </a:buClr>
              <a:buSzPct val="80000"/>
              <a:defRPr/>
            </a:pP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پ. په دې دور کښې پښتو تعليمي او سياسي ارزښت تر لاسه کوي ، پښتو د زدکړې او درس ژبه شوه. هم دغه شان يې په ورځپاڼو او راديو کښې هم ځان څرګند کړ . او تر دې حده چې د نن په جديد ټولنيزو رسنيو کښې هم پښتو مخ په وړاندې ده . يعني په ګوګل کښې پښتو پر ۱۰۷م نمبر ده . </a:t>
            </a:r>
          </a:p>
          <a:p>
            <a:pPr marL="438912" lvl="0" indent="-320040" algn="r">
              <a:buClr>
                <a:schemeClr val="accent1"/>
              </a:buClr>
              <a:buSzPct val="80000"/>
              <a:defRPr/>
            </a:pPr>
            <a:endParaRPr lang="ps-AF" dirty="0" smtClean="0">
              <a:solidFill>
                <a:schemeClr val="tx1"/>
              </a:solidFill>
            </a:endParaRPr>
          </a:p>
          <a:p>
            <a:pPr marL="438912" lvl="0" indent="-320040" algn="r">
              <a:buClr>
                <a:schemeClr val="accent1"/>
              </a:buClr>
              <a:buSzPct val="80000"/>
            </a:pPr>
            <a:endParaRPr lang="ps-AF" dirty="0" smtClean="0"/>
          </a:p>
          <a:p>
            <a:pPr marL="438912" lvl="0" indent="-320040" algn="r">
              <a:buClr>
                <a:schemeClr val="accent1"/>
              </a:buClr>
              <a:buSzPct val="80000"/>
            </a:pPr>
            <a:endParaRPr lang="ps-AF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5240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s-AF" dirty="0" smtClean="0"/>
              <a:t>د څلورم یا نوي دور ځانګړنې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8077200" cy="685800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ps-AF" sz="3100" dirty="0" smtClean="0">
                <a:cs typeface="Pashto Arial" pitchFamily="2" charset="-78"/>
              </a:rPr>
              <a:t>ب. افسانوي ادب (افسانه،ډرامه،ناول) د دې دور سوغاتونه دي .</a:t>
            </a:r>
          </a:p>
          <a:p>
            <a:pPr algn="r">
              <a:buNone/>
            </a:pPr>
            <a:r>
              <a:rPr lang="ps-AF" dirty="0" smtClean="0"/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1"/>
            <a:ext cx="8534400" cy="685799"/>
          </a:xfrm>
          <a:prstGeom prst="rect">
            <a:avLst/>
          </a:prstGeom>
        </p:spPr>
        <p:txBody>
          <a:bodyPr vert="horz" lIns="54864" tIns="91440" rtlCol="0">
            <a:normAutofit fontScale="70000" lnSpcReduction="20000"/>
          </a:bodyPr>
          <a:lstStyle/>
          <a:p>
            <a:pPr marL="438912" marR="0" lvl="0" indent="-32004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s-AF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Pashto Arial" pitchFamily="2" charset="-78"/>
              </a:rPr>
              <a:t>ا.په دې دور کښې د معنې له مخه هر ډول مضامين شتون لري .</a:t>
            </a:r>
          </a:p>
          <a:p>
            <a:pPr marL="438912" marR="0" lvl="0" indent="-32004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s-AF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54102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ر.د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پخواني ادب د څېړني له مخه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ځيني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کلمې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بيا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راژوندۍ شوې ، له لرغونی ...</a:t>
            </a:r>
            <a:endParaRPr lang="en-US" sz="2200" dirty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59436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س.د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پښتو د جملو ډول له فارسي څخه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واوښت .</a:t>
            </a:r>
            <a:endParaRPr lang="en-US" sz="2200" dirty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6477000"/>
            <a:ext cx="914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ش.په دې دور کښې د ادب تاريخ وليکل شو.</a:t>
            </a:r>
            <a:endParaRPr lang="en-US" sz="2200" dirty="0">
              <a:solidFill>
                <a:srgbClr val="002060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buNone/>
              <a:defRPr/>
            </a:pP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ص.د پښتو </a:t>
            </a:r>
            <a:r>
              <a:rPr lang="ps-AF" sz="2200" smtClean="0">
                <a:solidFill>
                  <a:srgbClr val="002060"/>
                </a:solidFill>
                <a:cs typeface="Pashto Arial" pitchFamily="2" charset="-78"/>
              </a:rPr>
              <a:t>د </a:t>
            </a:r>
            <a:r>
              <a:rPr lang="ps-AF" sz="2200" smtClean="0">
                <a:solidFill>
                  <a:srgbClr val="002060"/>
                </a:solidFill>
                <a:cs typeface="Pashto Arial" pitchFamily="2" charset="-78"/>
              </a:rPr>
              <a:t>ليکدود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ډيري سموني وشوې او د کلمو د </a:t>
            </a:r>
            <a:r>
              <a:rPr lang="ps-AF" sz="2200" smtClean="0">
                <a:solidFill>
                  <a:srgbClr val="002060"/>
                </a:solidFill>
                <a:cs typeface="Pashto Arial" pitchFamily="2" charset="-78"/>
              </a:rPr>
              <a:t>ليکلو معياري </a:t>
            </a: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ليکدود منځ ته راغلو .</a:t>
            </a:r>
            <a:endParaRPr lang="ps-AF" sz="2200" dirty="0" smtClean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286000"/>
            <a:ext cx="914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buNone/>
              <a:defRPr/>
            </a:pP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ط.په دواړو خواو کښې د ليکدود د يوالي د پاره کوشش او د بيا تګ او راتګ په کابل او پېښور کښې غونډې جوړې شوې</a:t>
            </a:r>
            <a:endParaRPr lang="en-US" sz="2200" dirty="0">
              <a:solidFill>
                <a:srgbClr val="002060"/>
              </a:solidFill>
              <a:cs typeface="Pashto Arial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5257800"/>
            <a:ext cx="3352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None/>
              <a:defRPr/>
            </a:pPr>
            <a:r>
              <a:rPr lang="ps-AF" sz="2200" dirty="0" smtClean="0">
                <a:solidFill>
                  <a:srgbClr val="002060"/>
                </a:solidFill>
                <a:cs typeface="Pashto Arial" pitchFamily="2" charset="-78"/>
              </a:rPr>
              <a:t>مينه او مننه</a:t>
            </a:r>
            <a:endParaRPr lang="en-US" sz="2200" dirty="0">
              <a:solidFill>
                <a:srgbClr val="002060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114</TotalTime>
  <Words>381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بسم الله الرحمن الرحیم</vt:lpstr>
      <vt:lpstr> د نثر ډولونه  په ادب کښې د نثردوه ډولونه دي .  ۱.افسانوي نثر: په دې ډول کښې لنډي کيسې،ناولونه او ډرامې راځي.  ۲.غير افسانوي نثر: په دې ډول نثر کښې، د ژوند ليکونه،مقالې،ژورنالونه شامل دي . </vt:lpstr>
      <vt:lpstr>د پښتو نثر دورې          </vt:lpstr>
      <vt:lpstr>د څلورم یا نوي دور ځانګړنې  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muhib</dc:creator>
  <cp:lastModifiedBy>muhib</cp:lastModifiedBy>
  <cp:revision>16</cp:revision>
  <dcterms:created xsi:type="dcterms:W3CDTF">2006-08-16T00:00:00Z</dcterms:created>
  <dcterms:modified xsi:type="dcterms:W3CDTF">2020-06-02T08:50:20Z</dcterms:modified>
</cp:coreProperties>
</file>