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media/image10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7" r:id="rId1"/>
    <p:sldMasterId id="2147483679" r:id="rId2"/>
    <p:sldMasterId id="2147483691" r:id="rId3"/>
    <p:sldMasterId id="2147483703" r:id="rId4"/>
    <p:sldMasterId id="2147483715" r:id="rId5"/>
  </p:sldMasterIdLst>
  <p:notesMasterIdLst>
    <p:notesMasterId r:id="rId28"/>
  </p:notesMasterIdLst>
  <p:sldIdLst>
    <p:sldId id="256" r:id="rId6"/>
    <p:sldId id="305" r:id="rId7"/>
    <p:sldId id="257" r:id="rId8"/>
    <p:sldId id="304" r:id="rId9"/>
    <p:sldId id="306" r:id="rId10"/>
    <p:sldId id="307" r:id="rId11"/>
    <p:sldId id="308" r:id="rId12"/>
    <p:sldId id="309" r:id="rId13"/>
    <p:sldId id="311" r:id="rId14"/>
    <p:sldId id="313" r:id="rId15"/>
    <p:sldId id="315" r:id="rId16"/>
    <p:sldId id="316" r:id="rId17"/>
    <p:sldId id="317" r:id="rId18"/>
    <p:sldId id="314" r:id="rId19"/>
    <p:sldId id="319" r:id="rId20"/>
    <p:sldId id="320" r:id="rId21"/>
    <p:sldId id="321" r:id="rId22"/>
    <p:sldId id="322" r:id="rId23"/>
    <p:sldId id="325" r:id="rId24"/>
    <p:sldId id="323" r:id="rId25"/>
    <p:sldId id="324" r:id="rId26"/>
    <p:sldId id="326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7">
          <p15:clr>
            <a:srgbClr val="FF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A49FB3-97FD-4234-84D2-C6C904D1B7D1}">
  <a:tblStyle styleId="{9DA49FB3-97FD-4234-84D2-C6C904D1B7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90" y="78"/>
      </p:cViewPr>
      <p:guideLst>
        <p:guide orient="horz" pos="61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4" name="Google Shape;270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5" name="Google Shape;270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0" name="Google Shape;2710;g8eb50ef587_0_73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1" name="Google Shape;2711;g8eb50ef587_0_73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1748" y="173321"/>
            <a:ext cx="8760505" cy="4796858"/>
          </a:xfrm>
          <a:custGeom>
            <a:avLst/>
            <a:gdLst/>
            <a:ahLst/>
            <a:cxnLst/>
            <a:rect l="l" t="t" r="r" b="b"/>
            <a:pathLst>
              <a:path w="285312" h="156224" extrusionOk="0">
                <a:moveTo>
                  <a:pt x="4843" y="0"/>
                </a:moveTo>
                <a:cubicBezTo>
                  <a:pt x="4843" y="2668"/>
                  <a:pt x="2668" y="4843"/>
                  <a:pt x="0" y="4843"/>
                </a:cubicBezTo>
                <a:lnTo>
                  <a:pt x="0" y="151381"/>
                </a:lnTo>
                <a:cubicBezTo>
                  <a:pt x="2668" y="151381"/>
                  <a:pt x="4843" y="153556"/>
                  <a:pt x="4843" y="156224"/>
                </a:cubicBezTo>
                <a:lnTo>
                  <a:pt x="280451" y="156224"/>
                </a:lnTo>
                <a:cubicBezTo>
                  <a:pt x="280451" y="153556"/>
                  <a:pt x="282625" y="151381"/>
                  <a:pt x="285311" y="151381"/>
                </a:cubicBezTo>
                <a:lnTo>
                  <a:pt x="285311" y="4843"/>
                </a:lnTo>
                <a:cubicBezTo>
                  <a:pt x="282625" y="4843"/>
                  <a:pt x="280451" y="2686"/>
                  <a:pt x="28045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547100" y="1704550"/>
            <a:ext cx="6049800" cy="121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500">
                <a:solidFill>
                  <a:schemeClr val="accent3"/>
                </a:solidFill>
              </a:defRPr>
            </a:lvl1pPr>
            <a:lvl2pPr lvl="1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2pPr>
            <a:lvl3pPr lvl="2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3pPr>
            <a:lvl4pPr lvl="3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4pPr>
            <a:lvl5pPr lvl="4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200"/>
              <a:buNone/>
              <a:defRPr sz="52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72600" y="3177350"/>
            <a:ext cx="4798800" cy="2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accent2"/>
                </a:solidFill>
                <a:latin typeface="Nunito SemiBold"/>
                <a:ea typeface="Nunito SemiBold"/>
                <a:cs typeface="Nunito SemiBold"/>
                <a:sym typeface="Nunito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99275" y="3831150"/>
            <a:ext cx="156650" cy="156675"/>
          </a:xfrm>
          <a:custGeom>
            <a:avLst/>
            <a:gdLst/>
            <a:ahLst/>
            <a:cxnLst/>
            <a:rect l="l" t="t" r="r" b="b"/>
            <a:pathLst>
              <a:path w="6266" h="6267" fill="none" extrusionOk="0">
                <a:moveTo>
                  <a:pt x="5149" y="1118"/>
                </a:moveTo>
                <a:cubicBezTo>
                  <a:pt x="6266" y="2234"/>
                  <a:pt x="6266" y="4064"/>
                  <a:pt x="5149" y="5150"/>
                </a:cubicBezTo>
                <a:cubicBezTo>
                  <a:pt x="4033" y="6267"/>
                  <a:pt x="2233" y="6267"/>
                  <a:pt x="1117" y="5150"/>
                </a:cubicBezTo>
                <a:cubicBezTo>
                  <a:pt x="0" y="4064"/>
                  <a:pt x="0" y="2234"/>
                  <a:pt x="1117" y="1118"/>
                </a:cubicBezTo>
                <a:cubicBezTo>
                  <a:pt x="2233" y="1"/>
                  <a:pt x="4033" y="1"/>
                  <a:pt x="5149" y="1118"/>
                </a:cubicBezTo>
                <a:close/>
              </a:path>
            </a:pathLst>
          </a:custGeom>
          <a:noFill/>
          <a:ln w="19375" cap="flat" cmpd="sng">
            <a:solidFill>
              <a:schemeClr val="accent2"/>
            </a:solidFill>
            <a:prstDash val="solid"/>
            <a:miter lim="31019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7192745" y="272417"/>
            <a:ext cx="233482" cy="233448"/>
            <a:chOff x="6886110" y="773687"/>
            <a:chExt cx="249074" cy="249037"/>
          </a:xfrm>
        </p:grpSpPr>
        <p:sp>
          <p:nvSpPr>
            <p:cNvPr id="14" name="Google Shape;14;p2"/>
            <p:cNvSpPr/>
            <p:nvPr/>
          </p:nvSpPr>
          <p:spPr>
            <a:xfrm>
              <a:off x="7010631" y="773687"/>
              <a:ext cx="37" cy="94410"/>
            </a:xfrm>
            <a:custGeom>
              <a:avLst/>
              <a:gdLst/>
              <a:ahLst/>
              <a:cxnLst/>
              <a:rect l="l" t="t" r="r" b="b"/>
              <a:pathLst>
                <a:path w="1" h="2562" fill="none" extrusionOk="0">
                  <a:moveTo>
                    <a:pt x="1" y="0"/>
                  </a:moveTo>
                  <a:lnTo>
                    <a:pt x="1" y="256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010631" y="928315"/>
              <a:ext cx="37" cy="94410"/>
            </a:xfrm>
            <a:custGeom>
              <a:avLst/>
              <a:gdLst/>
              <a:ahLst/>
              <a:cxnLst/>
              <a:rect l="l" t="t" r="r" b="b"/>
              <a:pathLst>
                <a:path w="1" h="2562" fill="none" extrusionOk="0">
                  <a:moveTo>
                    <a:pt x="1" y="0"/>
                  </a:moveTo>
                  <a:lnTo>
                    <a:pt x="1" y="256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886110" y="899203"/>
              <a:ext cx="94447" cy="1032"/>
            </a:xfrm>
            <a:custGeom>
              <a:avLst/>
              <a:gdLst/>
              <a:ahLst/>
              <a:cxnLst/>
              <a:rect l="l" t="t" r="r" b="b"/>
              <a:pathLst>
                <a:path w="2563" h="28" fill="none" extrusionOk="0">
                  <a:moveTo>
                    <a:pt x="1" y="27"/>
                  </a:moveTo>
                  <a:lnTo>
                    <a:pt x="2562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041770" y="896181"/>
              <a:ext cx="93415" cy="1032"/>
            </a:xfrm>
            <a:custGeom>
              <a:avLst/>
              <a:gdLst/>
              <a:ahLst/>
              <a:cxnLst/>
              <a:rect l="l" t="t" r="r" b="b"/>
              <a:pathLst>
                <a:path w="2535" h="28" fill="none" extrusionOk="0">
                  <a:moveTo>
                    <a:pt x="0" y="28"/>
                  </a:moveTo>
                  <a:lnTo>
                    <a:pt x="2534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6923293" y="811828"/>
              <a:ext cx="66293" cy="65298"/>
            </a:xfrm>
            <a:custGeom>
              <a:avLst/>
              <a:gdLst/>
              <a:ahLst/>
              <a:cxnLst/>
              <a:rect l="l" t="t" r="r" b="b"/>
              <a:pathLst>
                <a:path w="1799" h="1772" fill="none" extrusionOk="0">
                  <a:moveTo>
                    <a:pt x="0" y="1"/>
                  </a:moveTo>
                  <a:lnTo>
                    <a:pt x="1798" y="177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032741" y="919286"/>
              <a:ext cx="66293" cy="65298"/>
            </a:xfrm>
            <a:custGeom>
              <a:avLst/>
              <a:gdLst/>
              <a:ahLst/>
              <a:cxnLst/>
              <a:rect l="l" t="t" r="r" b="b"/>
              <a:pathLst>
                <a:path w="1799" h="1772" fill="none" extrusionOk="0">
                  <a:moveTo>
                    <a:pt x="0" y="0"/>
                  </a:moveTo>
                  <a:lnTo>
                    <a:pt x="1798" y="177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923293" y="920281"/>
              <a:ext cx="66293" cy="67288"/>
            </a:xfrm>
            <a:custGeom>
              <a:avLst/>
              <a:gdLst/>
              <a:ahLst/>
              <a:cxnLst/>
              <a:rect l="l" t="t" r="r" b="b"/>
              <a:pathLst>
                <a:path w="1799" h="1826" fill="none" extrusionOk="0">
                  <a:moveTo>
                    <a:pt x="0" y="1826"/>
                  </a:moveTo>
                  <a:lnTo>
                    <a:pt x="1798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032741" y="808806"/>
              <a:ext cx="66293" cy="67325"/>
            </a:xfrm>
            <a:custGeom>
              <a:avLst/>
              <a:gdLst/>
              <a:ahLst/>
              <a:cxnLst/>
              <a:rect l="l" t="t" r="r" b="b"/>
              <a:pathLst>
                <a:path w="1799" h="1827" fill="none" extrusionOk="0">
                  <a:moveTo>
                    <a:pt x="0" y="1826"/>
                  </a:moveTo>
                  <a:lnTo>
                    <a:pt x="1798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8023163" y="272413"/>
            <a:ext cx="568546" cy="694666"/>
            <a:chOff x="6180225" y="405175"/>
            <a:chExt cx="606514" cy="741056"/>
          </a:xfrm>
        </p:grpSpPr>
        <p:sp>
          <p:nvSpPr>
            <p:cNvPr id="23" name="Google Shape;23;p2"/>
            <p:cNvSpPr/>
            <p:nvPr/>
          </p:nvSpPr>
          <p:spPr>
            <a:xfrm>
              <a:off x="6180225" y="472428"/>
              <a:ext cx="606514" cy="673802"/>
            </a:xfrm>
            <a:custGeom>
              <a:avLst/>
              <a:gdLst/>
              <a:ahLst/>
              <a:cxnLst/>
              <a:rect l="l" t="t" r="r" b="b"/>
              <a:pathLst>
                <a:path w="16459" h="18285" fill="none" extrusionOk="0">
                  <a:moveTo>
                    <a:pt x="10055" y="1"/>
                  </a:moveTo>
                  <a:lnTo>
                    <a:pt x="10055" y="6186"/>
                  </a:lnTo>
                  <a:cubicBezTo>
                    <a:pt x="10055" y="6186"/>
                    <a:pt x="14224" y="12562"/>
                    <a:pt x="14987" y="13843"/>
                  </a:cubicBezTo>
                  <a:cubicBezTo>
                    <a:pt x="15777" y="15123"/>
                    <a:pt x="16458" y="16159"/>
                    <a:pt x="16458" y="16758"/>
                  </a:cubicBezTo>
                  <a:cubicBezTo>
                    <a:pt x="16458" y="17412"/>
                    <a:pt x="16213" y="18012"/>
                    <a:pt x="14905" y="18012"/>
                  </a:cubicBezTo>
                  <a:lnTo>
                    <a:pt x="8229" y="18148"/>
                  </a:lnTo>
                  <a:lnTo>
                    <a:pt x="1554" y="18257"/>
                  </a:lnTo>
                  <a:cubicBezTo>
                    <a:pt x="246" y="18284"/>
                    <a:pt x="0" y="17685"/>
                    <a:pt x="0" y="17058"/>
                  </a:cubicBezTo>
                  <a:cubicBezTo>
                    <a:pt x="0" y="16459"/>
                    <a:pt x="682" y="15450"/>
                    <a:pt x="1472" y="14088"/>
                  </a:cubicBezTo>
                  <a:cubicBezTo>
                    <a:pt x="2262" y="12726"/>
                    <a:pt x="6431" y="6268"/>
                    <a:pt x="6431" y="6268"/>
                  </a:cubicBezTo>
                  <a:lnTo>
                    <a:pt x="6431" y="82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319781" y="860030"/>
              <a:ext cx="327375" cy="6043"/>
            </a:xfrm>
            <a:custGeom>
              <a:avLst/>
              <a:gdLst/>
              <a:ahLst/>
              <a:cxnLst/>
              <a:rect l="l" t="t" r="r" b="b"/>
              <a:pathLst>
                <a:path w="8884" h="164" fill="none" extrusionOk="0">
                  <a:moveTo>
                    <a:pt x="1" y="164"/>
                  </a:moveTo>
                  <a:lnTo>
                    <a:pt x="8884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374026" y="405175"/>
              <a:ext cx="219921" cy="62277"/>
            </a:xfrm>
            <a:custGeom>
              <a:avLst/>
              <a:gdLst/>
              <a:ahLst/>
              <a:cxnLst/>
              <a:rect l="l" t="t" r="r" b="b"/>
              <a:pathLst>
                <a:path w="5968" h="1690" fill="none" extrusionOk="0">
                  <a:moveTo>
                    <a:pt x="5968" y="790"/>
                  </a:moveTo>
                  <a:cubicBezTo>
                    <a:pt x="5940" y="1226"/>
                    <a:pt x="5586" y="1608"/>
                    <a:pt x="5150" y="1608"/>
                  </a:cubicBezTo>
                  <a:lnTo>
                    <a:pt x="791" y="1690"/>
                  </a:lnTo>
                  <a:cubicBezTo>
                    <a:pt x="355" y="1690"/>
                    <a:pt x="0" y="1335"/>
                    <a:pt x="0" y="899"/>
                  </a:cubicBezTo>
                  <a:lnTo>
                    <a:pt x="0" y="899"/>
                  </a:lnTo>
                  <a:cubicBezTo>
                    <a:pt x="0" y="463"/>
                    <a:pt x="355" y="109"/>
                    <a:pt x="791" y="82"/>
                  </a:cubicBezTo>
                  <a:lnTo>
                    <a:pt x="5150" y="0"/>
                  </a:lnTo>
                  <a:cubicBezTo>
                    <a:pt x="5586" y="0"/>
                    <a:pt x="5968" y="354"/>
                    <a:pt x="5968" y="79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7334224" y="527117"/>
            <a:ext cx="929253" cy="946133"/>
            <a:chOff x="3411440" y="2423377"/>
            <a:chExt cx="991309" cy="1009316"/>
          </a:xfrm>
        </p:grpSpPr>
        <p:sp>
          <p:nvSpPr>
            <p:cNvPr id="27" name="Google Shape;27;p2"/>
            <p:cNvSpPr/>
            <p:nvPr/>
          </p:nvSpPr>
          <p:spPr>
            <a:xfrm>
              <a:off x="3411440" y="2423377"/>
              <a:ext cx="585623" cy="591601"/>
            </a:xfrm>
            <a:custGeom>
              <a:avLst/>
              <a:gdLst/>
              <a:ahLst/>
              <a:cxnLst/>
              <a:rect l="l" t="t" r="r" b="b"/>
              <a:pathLst>
                <a:path w="15969" h="16132" fill="none" extrusionOk="0">
                  <a:moveTo>
                    <a:pt x="15941" y="7930"/>
                  </a:moveTo>
                  <a:cubicBezTo>
                    <a:pt x="15941" y="12344"/>
                    <a:pt x="12399" y="15941"/>
                    <a:pt x="7985" y="16023"/>
                  </a:cubicBezTo>
                  <a:cubicBezTo>
                    <a:pt x="3598" y="16132"/>
                    <a:pt x="1" y="12589"/>
                    <a:pt x="1" y="8202"/>
                  </a:cubicBezTo>
                  <a:cubicBezTo>
                    <a:pt x="28" y="3788"/>
                    <a:pt x="3570" y="192"/>
                    <a:pt x="7985" y="110"/>
                  </a:cubicBezTo>
                  <a:cubicBezTo>
                    <a:pt x="12371" y="1"/>
                    <a:pt x="15968" y="3543"/>
                    <a:pt x="15941" y="793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704241" y="2524303"/>
              <a:ext cx="192897" cy="191907"/>
            </a:xfrm>
            <a:custGeom>
              <a:avLst/>
              <a:gdLst/>
              <a:ahLst/>
              <a:cxnLst/>
              <a:rect l="l" t="t" r="r" b="b"/>
              <a:pathLst>
                <a:path w="5260" h="5233" fill="none" extrusionOk="0">
                  <a:moveTo>
                    <a:pt x="1" y="55"/>
                  </a:moveTo>
                  <a:cubicBezTo>
                    <a:pt x="2889" y="1"/>
                    <a:pt x="5259" y="2317"/>
                    <a:pt x="5259" y="5232"/>
                  </a:cubicBez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959048" y="2992990"/>
              <a:ext cx="443701" cy="439703"/>
            </a:xfrm>
            <a:custGeom>
              <a:avLst/>
              <a:gdLst/>
              <a:ahLst/>
              <a:cxnLst/>
              <a:rect l="l" t="t" r="r" b="b"/>
              <a:pathLst>
                <a:path w="12099" h="11990" fill="none" extrusionOk="0">
                  <a:moveTo>
                    <a:pt x="11881" y="9428"/>
                  </a:moveTo>
                  <a:cubicBezTo>
                    <a:pt x="12099" y="9619"/>
                    <a:pt x="12099" y="9973"/>
                    <a:pt x="11881" y="10191"/>
                  </a:cubicBezTo>
                  <a:lnTo>
                    <a:pt x="10328" y="11771"/>
                  </a:lnTo>
                  <a:cubicBezTo>
                    <a:pt x="10137" y="11989"/>
                    <a:pt x="9783" y="11989"/>
                    <a:pt x="9565" y="11771"/>
                  </a:cubicBezTo>
                  <a:lnTo>
                    <a:pt x="219" y="2562"/>
                  </a:lnTo>
                  <a:cubicBezTo>
                    <a:pt x="1" y="2371"/>
                    <a:pt x="1" y="2017"/>
                    <a:pt x="219" y="1799"/>
                  </a:cubicBezTo>
                  <a:lnTo>
                    <a:pt x="1772" y="218"/>
                  </a:lnTo>
                  <a:cubicBezTo>
                    <a:pt x="1963" y="0"/>
                    <a:pt x="2317" y="0"/>
                    <a:pt x="2535" y="21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97107" y="2935009"/>
              <a:ext cx="93955" cy="91975"/>
            </a:xfrm>
            <a:custGeom>
              <a:avLst/>
              <a:gdLst/>
              <a:ahLst/>
              <a:cxnLst/>
              <a:rect l="l" t="t" r="r" b="b"/>
              <a:pathLst>
                <a:path w="2562" h="2508" fill="none" extrusionOk="0">
                  <a:moveTo>
                    <a:pt x="2562" y="2508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31;p2"/>
          <p:cNvSpPr/>
          <p:nvPr/>
        </p:nvSpPr>
        <p:spPr>
          <a:xfrm>
            <a:off x="6862707" y="321503"/>
            <a:ext cx="85291" cy="86219"/>
          </a:xfrm>
          <a:custGeom>
            <a:avLst/>
            <a:gdLst/>
            <a:ahLst/>
            <a:cxnLst/>
            <a:rect l="l" t="t" r="r" b="b"/>
            <a:pathLst>
              <a:path w="2481" h="2508" fill="none" extrusionOk="0">
                <a:moveTo>
                  <a:pt x="2480" y="1226"/>
                </a:moveTo>
                <a:cubicBezTo>
                  <a:pt x="2480" y="1908"/>
                  <a:pt x="1935" y="2480"/>
                  <a:pt x="1227" y="2480"/>
                </a:cubicBezTo>
                <a:cubicBezTo>
                  <a:pt x="546" y="2507"/>
                  <a:pt x="1" y="1935"/>
                  <a:pt x="1" y="1254"/>
                </a:cubicBezTo>
                <a:cubicBezTo>
                  <a:pt x="1" y="573"/>
                  <a:pt x="546" y="28"/>
                  <a:pt x="1227" y="0"/>
                </a:cubicBezTo>
                <a:cubicBezTo>
                  <a:pt x="1908" y="0"/>
                  <a:pt x="2480" y="545"/>
                  <a:pt x="2480" y="1226"/>
                </a:cubicBez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2;p2"/>
          <p:cNvGrpSpPr/>
          <p:nvPr/>
        </p:nvGrpSpPr>
        <p:grpSpPr>
          <a:xfrm>
            <a:off x="8631402" y="438163"/>
            <a:ext cx="233482" cy="233448"/>
            <a:chOff x="6886110" y="773687"/>
            <a:chExt cx="249074" cy="249037"/>
          </a:xfrm>
        </p:grpSpPr>
        <p:sp>
          <p:nvSpPr>
            <p:cNvPr id="33" name="Google Shape;33;p2"/>
            <p:cNvSpPr/>
            <p:nvPr/>
          </p:nvSpPr>
          <p:spPr>
            <a:xfrm>
              <a:off x="7010631" y="773687"/>
              <a:ext cx="37" cy="94410"/>
            </a:xfrm>
            <a:custGeom>
              <a:avLst/>
              <a:gdLst/>
              <a:ahLst/>
              <a:cxnLst/>
              <a:rect l="l" t="t" r="r" b="b"/>
              <a:pathLst>
                <a:path w="1" h="2562" fill="none" extrusionOk="0">
                  <a:moveTo>
                    <a:pt x="1" y="0"/>
                  </a:moveTo>
                  <a:lnTo>
                    <a:pt x="1" y="256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010631" y="928315"/>
              <a:ext cx="37" cy="94410"/>
            </a:xfrm>
            <a:custGeom>
              <a:avLst/>
              <a:gdLst/>
              <a:ahLst/>
              <a:cxnLst/>
              <a:rect l="l" t="t" r="r" b="b"/>
              <a:pathLst>
                <a:path w="1" h="2562" fill="none" extrusionOk="0">
                  <a:moveTo>
                    <a:pt x="1" y="0"/>
                  </a:moveTo>
                  <a:lnTo>
                    <a:pt x="1" y="2562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886110" y="899203"/>
              <a:ext cx="94447" cy="1032"/>
            </a:xfrm>
            <a:custGeom>
              <a:avLst/>
              <a:gdLst/>
              <a:ahLst/>
              <a:cxnLst/>
              <a:rect l="l" t="t" r="r" b="b"/>
              <a:pathLst>
                <a:path w="2563" h="28" fill="none" extrusionOk="0">
                  <a:moveTo>
                    <a:pt x="1" y="27"/>
                  </a:moveTo>
                  <a:lnTo>
                    <a:pt x="2562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041770" y="896181"/>
              <a:ext cx="93415" cy="1032"/>
            </a:xfrm>
            <a:custGeom>
              <a:avLst/>
              <a:gdLst/>
              <a:ahLst/>
              <a:cxnLst/>
              <a:rect l="l" t="t" r="r" b="b"/>
              <a:pathLst>
                <a:path w="2535" h="28" fill="none" extrusionOk="0">
                  <a:moveTo>
                    <a:pt x="0" y="28"/>
                  </a:moveTo>
                  <a:lnTo>
                    <a:pt x="2534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923293" y="811828"/>
              <a:ext cx="66293" cy="65298"/>
            </a:xfrm>
            <a:custGeom>
              <a:avLst/>
              <a:gdLst/>
              <a:ahLst/>
              <a:cxnLst/>
              <a:rect l="l" t="t" r="r" b="b"/>
              <a:pathLst>
                <a:path w="1799" h="1772" fill="none" extrusionOk="0">
                  <a:moveTo>
                    <a:pt x="0" y="1"/>
                  </a:moveTo>
                  <a:lnTo>
                    <a:pt x="1798" y="1772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032741" y="919286"/>
              <a:ext cx="66293" cy="65298"/>
            </a:xfrm>
            <a:custGeom>
              <a:avLst/>
              <a:gdLst/>
              <a:ahLst/>
              <a:cxnLst/>
              <a:rect l="l" t="t" r="r" b="b"/>
              <a:pathLst>
                <a:path w="1799" h="1772" fill="none" extrusionOk="0">
                  <a:moveTo>
                    <a:pt x="0" y="0"/>
                  </a:moveTo>
                  <a:lnTo>
                    <a:pt x="1798" y="177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923293" y="920281"/>
              <a:ext cx="66293" cy="67288"/>
            </a:xfrm>
            <a:custGeom>
              <a:avLst/>
              <a:gdLst/>
              <a:ahLst/>
              <a:cxnLst/>
              <a:rect l="l" t="t" r="r" b="b"/>
              <a:pathLst>
                <a:path w="1799" h="1826" fill="none" extrusionOk="0">
                  <a:moveTo>
                    <a:pt x="0" y="1826"/>
                  </a:moveTo>
                  <a:lnTo>
                    <a:pt x="1798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7032741" y="808806"/>
              <a:ext cx="66293" cy="67325"/>
            </a:xfrm>
            <a:custGeom>
              <a:avLst/>
              <a:gdLst/>
              <a:ahLst/>
              <a:cxnLst/>
              <a:rect l="l" t="t" r="r" b="b"/>
              <a:pathLst>
                <a:path w="1799" h="1827" fill="none" extrusionOk="0">
                  <a:moveTo>
                    <a:pt x="0" y="1826"/>
                  </a:moveTo>
                  <a:lnTo>
                    <a:pt x="1798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>
            <a:off x="294284" y="374021"/>
            <a:ext cx="634581" cy="775442"/>
            <a:chOff x="2859835" y="2776139"/>
            <a:chExt cx="634581" cy="775442"/>
          </a:xfrm>
        </p:grpSpPr>
        <p:sp>
          <p:nvSpPr>
            <p:cNvPr id="42" name="Google Shape;42;p2"/>
            <p:cNvSpPr/>
            <p:nvPr/>
          </p:nvSpPr>
          <p:spPr>
            <a:xfrm>
              <a:off x="2859835" y="2847066"/>
              <a:ext cx="634581" cy="704515"/>
            </a:xfrm>
            <a:custGeom>
              <a:avLst/>
              <a:gdLst/>
              <a:ahLst/>
              <a:cxnLst/>
              <a:rect l="l" t="t" r="r" b="b"/>
              <a:pathLst>
                <a:path w="17304" h="19211" fill="none" extrusionOk="0">
                  <a:moveTo>
                    <a:pt x="10546" y="1"/>
                  </a:moveTo>
                  <a:lnTo>
                    <a:pt x="10546" y="6486"/>
                  </a:lnTo>
                  <a:cubicBezTo>
                    <a:pt x="10546" y="6486"/>
                    <a:pt x="14960" y="13189"/>
                    <a:pt x="15778" y="14551"/>
                  </a:cubicBezTo>
                  <a:cubicBezTo>
                    <a:pt x="16568" y="15887"/>
                    <a:pt x="17303" y="16977"/>
                    <a:pt x="17303" y="17603"/>
                  </a:cubicBezTo>
                  <a:cubicBezTo>
                    <a:pt x="17303" y="18284"/>
                    <a:pt x="17058" y="18911"/>
                    <a:pt x="15669" y="18938"/>
                  </a:cubicBezTo>
                  <a:lnTo>
                    <a:pt x="8666" y="19075"/>
                  </a:lnTo>
                  <a:lnTo>
                    <a:pt x="1636" y="19184"/>
                  </a:lnTo>
                  <a:cubicBezTo>
                    <a:pt x="246" y="19211"/>
                    <a:pt x="1" y="18584"/>
                    <a:pt x="1" y="17903"/>
                  </a:cubicBezTo>
                  <a:cubicBezTo>
                    <a:pt x="1" y="17303"/>
                    <a:pt x="682" y="16241"/>
                    <a:pt x="1554" y="14797"/>
                  </a:cubicBezTo>
                  <a:cubicBezTo>
                    <a:pt x="2399" y="13380"/>
                    <a:pt x="6758" y="6568"/>
                    <a:pt x="6758" y="6568"/>
                  </a:cubicBezTo>
                  <a:lnTo>
                    <a:pt x="6758" y="55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3005759" y="3252785"/>
              <a:ext cx="342778" cy="6051"/>
            </a:xfrm>
            <a:custGeom>
              <a:avLst/>
              <a:gdLst/>
              <a:ahLst/>
              <a:cxnLst/>
              <a:rect l="l" t="t" r="r" b="b"/>
              <a:pathLst>
                <a:path w="9347" h="165" fill="none" extrusionOk="0">
                  <a:moveTo>
                    <a:pt x="0" y="164"/>
                  </a:moveTo>
                  <a:lnTo>
                    <a:pt x="9346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062712" y="2776139"/>
              <a:ext cx="229863" cy="64984"/>
            </a:xfrm>
            <a:custGeom>
              <a:avLst/>
              <a:gdLst/>
              <a:ahLst/>
              <a:cxnLst/>
              <a:rect l="l" t="t" r="r" b="b"/>
              <a:pathLst>
                <a:path w="6268" h="1772" fill="none" extrusionOk="0">
                  <a:moveTo>
                    <a:pt x="6240" y="818"/>
                  </a:moveTo>
                  <a:cubicBezTo>
                    <a:pt x="6240" y="1281"/>
                    <a:pt x="5886" y="1663"/>
                    <a:pt x="5423" y="1690"/>
                  </a:cubicBezTo>
                  <a:lnTo>
                    <a:pt x="818" y="1771"/>
                  </a:lnTo>
                  <a:cubicBezTo>
                    <a:pt x="355" y="1771"/>
                    <a:pt x="0" y="1390"/>
                    <a:pt x="0" y="954"/>
                  </a:cubicBezTo>
                  <a:lnTo>
                    <a:pt x="0" y="954"/>
                  </a:lnTo>
                  <a:cubicBezTo>
                    <a:pt x="0" y="464"/>
                    <a:pt x="355" y="109"/>
                    <a:pt x="818" y="82"/>
                  </a:cubicBezTo>
                  <a:lnTo>
                    <a:pt x="5423" y="0"/>
                  </a:lnTo>
                  <a:cubicBezTo>
                    <a:pt x="5886" y="0"/>
                    <a:pt x="6267" y="355"/>
                    <a:pt x="6240" y="81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45;p2"/>
          <p:cNvGrpSpPr/>
          <p:nvPr/>
        </p:nvGrpSpPr>
        <p:grpSpPr>
          <a:xfrm>
            <a:off x="841350" y="246682"/>
            <a:ext cx="384731" cy="590613"/>
            <a:chOff x="1603769" y="107044"/>
            <a:chExt cx="384731" cy="590613"/>
          </a:xfrm>
        </p:grpSpPr>
        <p:sp>
          <p:nvSpPr>
            <p:cNvPr id="46" name="Google Shape;46;p2"/>
            <p:cNvSpPr/>
            <p:nvPr/>
          </p:nvSpPr>
          <p:spPr>
            <a:xfrm>
              <a:off x="1603769" y="197004"/>
              <a:ext cx="384731" cy="500653"/>
            </a:xfrm>
            <a:custGeom>
              <a:avLst/>
              <a:gdLst/>
              <a:ahLst/>
              <a:cxnLst/>
              <a:rect l="l" t="t" r="r" b="b"/>
              <a:pathLst>
                <a:path w="10491" h="13652" fill="none" extrusionOk="0">
                  <a:moveTo>
                    <a:pt x="1117" y="136"/>
                  </a:moveTo>
                  <a:cubicBezTo>
                    <a:pt x="409" y="763"/>
                    <a:pt x="27" y="1662"/>
                    <a:pt x="27" y="2589"/>
                  </a:cubicBezTo>
                  <a:lnTo>
                    <a:pt x="27" y="10436"/>
                  </a:lnTo>
                  <a:cubicBezTo>
                    <a:pt x="0" y="12207"/>
                    <a:pt x="1472" y="13651"/>
                    <a:pt x="3243" y="13597"/>
                  </a:cubicBezTo>
                  <a:lnTo>
                    <a:pt x="7248" y="13543"/>
                  </a:lnTo>
                  <a:cubicBezTo>
                    <a:pt x="9047" y="13515"/>
                    <a:pt x="10463" y="12044"/>
                    <a:pt x="10491" y="10245"/>
                  </a:cubicBezTo>
                  <a:lnTo>
                    <a:pt x="10491" y="2398"/>
                  </a:lnTo>
                  <a:cubicBezTo>
                    <a:pt x="10463" y="1472"/>
                    <a:pt x="10082" y="600"/>
                    <a:pt x="9401" y="0"/>
                  </a:cubicBez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607767" y="107044"/>
              <a:ext cx="376737" cy="92965"/>
            </a:xfrm>
            <a:custGeom>
              <a:avLst/>
              <a:gdLst/>
              <a:ahLst/>
              <a:cxnLst/>
              <a:rect l="l" t="t" r="r" b="b"/>
              <a:pathLst>
                <a:path w="10273" h="2535" fill="none" extrusionOk="0">
                  <a:moveTo>
                    <a:pt x="10273" y="2017"/>
                  </a:moveTo>
                  <a:cubicBezTo>
                    <a:pt x="10273" y="2208"/>
                    <a:pt x="10109" y="2344"/>
                    <a:pt x="9918" y="2344"/>
                  </a:cubicBezTo>
                  <a:lnTo>
                    <a:pt x="354" y="2535"/>
                  </a:lnTo>
                  <a:cubicBezTo>
                    <a:pt x="164" y="2535"/>
                    <a:pt x="0" y="2371"/>
                    <a:pt x="0" y="2181"/>
                  </a:cubicBezTo>
                  <a:lnTo>
                    <a:pt x="0" y="519"/>
                  </a:lnTo>
                  <a:cubicBezTo>
                    <a:pt x="0" y="328"/>
                    <a:pt x="164" y="164"/>
                    <a:pt x="354" y="164"/>
                  </a:cubicBezTo>
                  <a:lnTo>
                    <a:pt x="9918" y="1"/>
                  </a:lnTo>
                  <a:cubicBezTo>
                    <a:pt x="10109" y="1"/>
                    <a:pt x="10273" y="164"/>
                    <a:pt x="10273" y="355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609747" y="301927"/>
              <a:ext cx="372776" cy="6014"/>
            </a:xfrm>
            <a:custGeom>
              <a:avLst/>
              <a:gdLst/>
              <a:ahLst/>
              <a:cxnLst/>
              <a:rect l="l" t="t" r="r" b="b"/>
              <a:pathLst>
                <a:path w="10165" h="164" fill="none" extrusionOk="0">
                  <a:moveTo>
                    <a:pt x="1" y="164"/>
                  </a:moveTo>
                  <a:lnTo>
                    <a:pt x="10164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606740" y="569717"/>
              <a:ext cx="378754" cy="7041"/>
            </a:xfrm>
            <a:custGeom>
              <a:avLst/>
              <a:gdLst/>
              <a:ahLst/>
              <a:cxnLst/>
              <a:rect l="l" t="t" r="r" b="b"/>
              <a:pathLst>
                <a:path w="10328" h="192" fill="none" extrusionOk="0">
                  <a:moveTo>
                    <a:pt x="10328" y="1"/>
                  </a:moveTo>
                  <a:lnTo>
                    <a:pt x="1" y="19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725672" y="378868"/>
              <a:ext cx="140932" cy="2017"/>
            </a:xfrm>
            <a:custGeom>
              <a:avLst/>
              <a:gdLst/>
              <a:ahLst/>
              <a:cxnLst/>
              <a:rect l="l" t="t" r="r" b="b"/>
              <a:pathLst>
                <a:path w="3843" h="55" fill="none" extrusionOk="0">
                  <a:moveTo>
                    <a:pt x="0" y="55"/>
                  </a:moveTo>
                  <a:lnTo>
                    <a:pt x="3842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725672" y="437839"/>
              <a:ext cx="140932" cy="2017"/>
            </a:xfrm>
            <a:custGeom>
              <a:avLst/>
              <a:gdLst/>
              <a:ahLst/>
              <a:cxnLst/>
              <a:rect l="l" t="t" r="r" b="b"/>
              <a:pathLst>
                <a:path w="3843" h="55" fill="none" extrusionOk="0">
                  <a:moveTo>
                    <a:pt x="0" y="55"/>
                  </a:moveTo>
                  <a:lnTo>
                    <a:pt x="3842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725672" y="496773"/>
              <a:ext cx="140932" cy="3044"/>
            </a:xfrm>
            <a:custGeom>
              <a:avLst/>
              <a:gdLst/>
              <a:ahLst/>
              <a:cxnLst/>
              <a:rect l="l" t="t" r="r" b="b"/>
              <a:pathLst>
                <a:path w="3843" h="83" fill="none" extrusionOk="0">
                  <a:moveTo>
                    <a:pt x="0" y="82"/>
                  </a:moveTo>
                  <a:lnTo>
                    <a:pt x="3842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53;p2"/>
          <p:cNvGrpSpPr/>
          <p:nvPr/>
        </p:nvGrpSpPr>
        <p:grpSpPr>
          <a:xfrm>
            <a:off x="8394723" y="1051410"/>
            <a:ext cx="478697" cy="772826"/>
            <a:chOff x="4698532" y="1605962"/>
            <a:chExt cx="510665" cy="824436"/>
          </a:xfrm>
        </p:grpSpPr>
        <p:sp>
          <p:nvSpPr>
            <p:cNvPr id="54" name="Google Shape;54;p2"/>
            <p:cNvSpPr/>
            <p:nvPr/>
          </p:nvSpPr>
          <p:spPr>
            <a:xfrm>
              <a:off x="4698532" y="1661926"/>
              <a:ext cx="510665" cy="768472"/>
            </a:xfrm>
            <a:custGeom>
              <a:avLst/>
              <a:gdLst/>
              <a:ahLst/>
              <a:cxnLst/>
              <a:rect l="l" t="t" r="r" b="b"/>
              <a:pathLst>
                <a:path w="13925" h="20955" fill="none" extrusionOk="0">
                  <a:moveTo>
                    <a:pt x="5096" y="83"/>
                  </a:moveTo>
                  <a:lnTo>
                    <a:pt x="5096" y="7276"/>
                  </a:lnTo>
                  <a:cubicBezTo>
                    <a:pt x="2098" y="8175"/>
                    <a:pt x="28" y="10927"/>
                    <a:pt x="28" y="14061"/>
                  </a:cubicBezTo>
                  <a:cubicBezTo>
                    <a:pt x="0" y="17876"/>
                    <a:pt x="3134" y="20955"/>
                    <a:pt x="6976" y="20873"/>
                  </a:cubicBezTo>
                  <a:cubicBezTo>
                    <a:pt x="10818" y="20791"/>
                    <a:pt x="13897" y="17658"/>
                    <a:pt x="13924" y="13816"/>
                  </a:cubicBezTo>
                  <a:cubicBezTo>
                    <a:pt x="13924" y="10709"/>
                    <a:pt x="11826" y="7985"/>
                    <a:pt x="8829" y="7222"/>
                  </a:cubicBezTo>
                  <a:lnTo>
                    <a:pt x="8829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836424" y="1605962"/>
              <a:ext cx="233861" cy="59006"/>
            </a:xfrm>
            <a:custGeom>
              <a:avLst/>
              <a:gdLst/>
              <a:ahLst/>
              <a:cxnLst/>
              <a:rect l="l" t="t" r="r" b="b"/>
              <a:pathLst>
                <a:path w="6377" h="1609" fill="none" extrusionOk="0">
                  <a:moveTo>
                    <a:pt x="6377" y="737"/>
                  </a:moveTo>
                  <a:cubicBezTo>
                    <a:pt x="6377" y="1173"/>
                    <a:pt x="6022" y="1500"/>
                    <a:pt x="5614" y="1527"/>
                  </a:cubicBezTo>
                  <a:lnTo>
                    <a:pt x="763" y="1609"/>
                  </a:lnTo>
                  <a:cubicBezTo>
                    <a:pt x="355" y="1609"/>
                    <a:pt x="1" y="1282"/>
                    <a:pt x="1" y="846"/>
                  </a:cubicBezTo>
                  <a:lnTo>
                    <a:pt x="1" y="846"/>
                  </a:lnTo>
                  <a:cubicBezTo>
                    <a:pt x="1" y="437"/>
                    <a:pt x="355" y="83"/>
                    <a:pt x="763" y="83"/>
                  </a:cubicBezTo>
                  <a:lnTo>
                    <a:pt x="5614" y="1"/>
                  </a:lnTo>
                  <a:cubicBezTo>
                    <a:pt x="6022" y="1"/>
                    <a:pt x="6377" y="328"/>
                    <a:pt x="6377" y="73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710524" y="2099624"/>
              <a:ext cx="485654" cy="9021"/>
            </a:xfrm>
            <a:custGeom>
              <a:avLst/>
              <a:gdLst/>
              <a:ahLst/>
              <a:cxnLst/>
              <a:rect l="l" t="t" r="r" b="b"/>
              <a:pathLst>
                <a:path w="13243" h="246" fill="none" extrusionOk="0">
                  <a:moveTo>
                    <a:pt x="0" y="246"/>
                  </a:moveTo>
                  <a:lnTo>
                    <a:pt x="13243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2"/>
          <p:cNvSpPr/>
          <p:nvPr/>
        </p:nvSpPr>
        <p:spPr>
          <a:xfrm>
            <a:off x="1395113" y="246669"/>
            <a:ext cx="156650" cy="156675"/>
          </a:xfrm>
          <a:custGeom>
            <a:avLst/>
            <a:gdLst/>
            <a:ahLst/>
            <a:cxnLst/>
            <a:rect l="l" t="t" r="r" b="b"/>
            <a:pathLst>
              <a:path w="6266" h="6267" fill="none" extrusionOk="0">
                <a:moveTo>
                  <a:pt x="5149" y="1118"/>
                </a:moveTo>
                <a:cubicBezTo>
                  <a:pt x="6266" y="2234"/>
                  <a:pt x="6266" y="4064"/>
                  <a:pt x="5149" y="5150"/>
                </a:cubicBezTo>
                <a:cubicBezTo>
                  <a:pt x="4033" y="6267"/>
                  <a:pt x="2233" y="6267"/>
                  <a:pt x="1117" y="5150"/>
                </a:cubicBezTo>
                <a:cubicBezTo>
                  <a:pt x="0" y="4064"/>
                  <a:pt x="0" y="2234"/>
                  <a:pt x="1117" y="1118"/>
                </a:cubicBezTo>
                <a:cubicBezTo>
                  <a:pt x="2233" y="1"/>
                  <a:pt x="4033" y="1"/>
                  <a:pt x="5149" y="1118"/>
                </a:cubicBezTo>
                <a:close/>
              </a:path>
            </a:pathLst>
          </a:custGeom>
          <a:noFill/>
          <a:ln w="19375" cap="flat" cmpd="sng">
            <a:solidFill>
              <a:schemeClr val="accent2"/>
            </a:solidFill>
            <a:prstDash val="solid"/>
            <a:miter lim="31019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2"/>
          <p:cNvGrpSpPr/>
          <p:nvPr/>
        </p:nvGrpSpPr>
        <p:grpSpPr>
          <a:xfrm rot="10800000">
            <a:off x="299267" y="1252990"/>
            <a:ext cx="705506" cy="717497"/>
            <a:chOff x="3027518" y="-1395725"/>
            <a:chExt cx="705506" cy="717497"/>
          </a:xfrm>
        </p:grpSpPr>
        <p:sp>
          <p:nvSpPr>
            <p:cNvPr id="59" name="Google Shape;59;p2"/>
            <p:cNvSpPr/>
            <p:nvPr/>
          </p:nvSpPr>
          <p:spPr>
            <a:xfrm>
              <a:off x="3027518" y="-1395725"/>
              <a:ext cx="705506" cy="717497"/>
            </a:xfrm>
            <a:custGeom>
              <a:avLst/>
              <a:gdLst/>
              <a:ahLst/>
              <a:cxnLst/>
              <a:rect l="l" t="t" r="r" b="b"/>
              <a:pathLst>
                <a:path w="19238" h="19565" fill="none" extrusionOk="0">
                  <a:moveTo>
                    <a:pt x="19237" y="0"/>
                  </a:moveTo>
                  <a:lnTo>
                    <a:pt x="19237" y="19237"/>
                  </a:lnTo>
                  <a:lnTo>
                    <a:pt x="0" y="19564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298315" y="-1144915"/>
              <a:ext cx="339771" cy="345785"/>
            </a:xfrm>
            <a:custGeom>
              <a:avLst/>
              <a:gdLst/>
              <a:ahLst/>
              <a:cxnLst/>
              <a:rect l="l" t="t" r="r" b="b"/>
              <a:pathLst>
                <a:path w="9265" h="9429" fill="none" extrusionOk="0">
                  <a:moveTo>
                    <a:pt x="9265" y="1"/>
                  </a:moveTo>
                  <a:lnTo>
                    <a:pt x="9265" y="9265"/>
                  </a:lnTo>
                  <a:lnTo>
                    <a:pt x="1" y="9428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182390" y="-740223"/>
              <a:ext cx="37" cy="55999"/>
            </a:xfrm>
            <a:custGeom>
              <a:avLst/>
              <a:gdLst/>
              <a:ahLst/>
              <a:cxnLst/>
              <a:rect l="l" t="t" r="r" b="b"/>
              <a:pathLst>
                <a:path w="1" h="1527" fill="none" extrusionOk="0">
                  <a:moveTo>
                    <a:pt x="1" y="1527"/>
                  </a:moveTo>
                  <a:lnTo>
                    <a:pt x="1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3260358" y="-741214"/>
              <a:ext cx="37" cy="55009"/>
            </a:xfrm>
            <a:custGeom>
              <a:avLst/>
              <a:gdLst/>
              <a:ahLst/>
              <a:cxnLst/>
              <a:rect l="l" t="t" r="r" b="b"/>
              <a:pathLst>
                <a:path w="1" h="1500" fill="none" extrusionOk="0">
                  <a:moveTo>
                    <a:pt x="0" y="1499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3339279" y="-742204"/>
              <a:ext cx="37" cy="55009"/>
            </a:xfrm>
            <a:custGeom>
              <a:avLst/>
              <a:gdLst/>
              <a:ahLst/>
              <a:cxnLst/>
              <a:rect l="l" t="t" r="r" b="b"/>
              <a:pathLst>
                <a:path w="1" h="1500" fill="none" extrusionOk="0">
                  <a:moveTo>
                    <a:pt x="1" y="1499"/>
                  </a:move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417247" y="-744221"/>
              <a:ext cx="37" cy="55999"/>
            </a:xfrm>
            <a:custGeom>
              <a:avLst/>
              <a:gdLst/>
              <a:ahLst/>
              <a:cxnLst/>
              <a:rect l="l" t="t" r="r" b="b"/>
              <a:pathLst>
                <a:path w="1" h="1527" fill="none" extrusionOk="0">
                  <a:moveTo>
                    <a:pt x="0" y="1527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3496168" y="-745211"/>
              <a:ext cx="37" cy="55009"/>
            </a:xfrm>
            <a:custGeom>
              <a:avLst/>
              <a:gdLst/>
              <a:ahLst/>
              <a:cxnLst/>
              <a:rect l="l" t="t" r="r" b="b"/>
              <a:pathLst>
                <a:path w="1" h="1500" fill="none" extrusionOk="0">
                  <a:moveTo>
                    <a:pt x="1" y="1499"/>
                  </a:moveTo>
                  <a:lnTo>
                    <a:pt x="1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3574099" y="-747191"/>
              <a:ext cx="37" cy="55999"/>
            </a:xfrm>
            <a:custGeom>
              <a:avLst/>
              <a:gdLst/>
              <a:ahLst/>
              <a:cxnLst/>
              <a:rect l="l" t="t" r="r" b="b"/>
              <a:pathLst>
                <a:path w="1" h="1527" fill="none" extrusionOk="0">
                  <a:moveTo>
                    <a:pt x="1" y="1526"/>
                  </a:move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3653057" y="-748181"/>
              <a:ext cx="37" cy="55962"/>
            </a:xfrm>
            <a:custGeom>
              <a:avLst/>
              <a:gdLst/>
              <a:ahLst/>
              <a:cxnLst/>
              <a:rect l="l" t="t" r="r" b="b"/>
              <a:pathLst>
                <a:path w="1" h="1526" fill="none" extrusionOk="0">
                  <a:moveTo>
                    <a:pt x="1" y="1526"/>
                  </a:move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" name="Google Shape;68;p2"/>
          <p:cNvGrpSpPr/>
          <p:nvPr/>
        </p:nvGrpSpPr>
        <p:grpSpPr>
          <a:xfrm>
            <a:off x="2548620" y="246681"/>
            <a:ext cx="184903" cy="235878"/>
            <a:chOff x="2947570" y="-1075969"/>
            <a:chExt cx="184903" cy="235878"/>
          </a:xfrm>
        </p:grpSpPr>
        <p:sp>
          <p:nvSpPr>
            <p:cNvPr id="69" name="Google Shape;69;p2"/>
            <p:cNvSpPr/>
            <p:nvPr/>
          </p:nvSpPr>
          <p:spPr>
            <a:xfrm>
              <a:off x="2947570" y="-1075969"/>
              <a:ext cx="184903" cy="235878"/>
            </a:xfrm>
            <a:custGeom>
              <a:avLst/>
              <a:gdLst/>
              <a:ahLst/>
              <a:cxnLst/>
              <a:rect l="l" t="t" r="r" b="b"/>
              <a:pathLst>
                <a:path w="5042" h="6432" fill="none" extrusionOk="0">
                  <a:moveTo>
                    <a:pt x="4115" y="1527"/>
                  </a:moveTo>
                  <a:cubicBezTo>
                    <a:pt x="2589" y="1"/>
                    <a:pt x="0" y="1063"/>
                    <a:pt x="0" y="3216"/>
                  </a:cubicBezTo>
                  <a:cubicBezTo>
                    <a:pt x="0" y="5369"/>
                    <a:pt x="2589" y="6431"/>
                    <a:pt x="4115" y="4905"/>
                  </a:cubicBezTo>
                  <a:cubicBezTo>
                    <a:pt x="5041" y="3979"/>
                    <a:pt x="5041" y="2480"/>
                    <a:pt x="4115" y="152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956555" y="-994040"/>
              <a:ext cx="63003" cy="65020"/>
            </a:xfrm>
            <a:custGeom>
              <a:avLst/>
              <a:gdLst/>
              <a:ahLst/>
              <a:cxnLst/>
              <a:rect l="l" t="t" r="r" b="b"/>
              <a:pathLst>
                <a:path w="1718" h="1773" fill="none" extrusionOk="0">
                  <a:moveTo>
                    <a:pt x="1" y="1772"/>
                  </a:moveTo>
                  <a:lnTo>
                    <a:pt x="1717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038520" y="-991033"/>
              <a:ext cx="78956" cy="79983"/>
            </a:xfrm>
            <a:custGeom>
              <a:avLst/>
              <a:gdLst/>
              <a:ahLst/>
              <a:cxnLst/>
              <a:rect l="l" t="t" r="r" b="b"/>
              <a:pathLst>
                <a:path w="2153" h="2181" fill="none" extrusionOk="0">
                  <a:moveTo>
                    <a:pt x="2153" y="1"/>
                  </a:moveTo>
                  <a:lnTo>
                    <a:pt x="0" y="218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72;p2"/>
          <p:cNvGrpSpPr/>
          <p:nvPr/>
        </p:nvGrpSpPr>
        <p:grpSpPr>
          <a:xfrm>
            <a:off x="1172445" y="973506"/>
            <a:ext cx="184903" cy="235878"/>
            <a:chOff x="2947570" y="-1075969"/>
            <a:chExt cx="184903" cy="235878"/>
          </a:xfrm>
        </p:grpSpPr>
        <p:sp>
          <p:nvSpPr>
            <p:cNvPr id="73" name="Google Shape;73;p2"/>
            <p:cNvSpPr/>
            <p:nvPr/>
          </p:nvSpPr>
          <p:spPr>
            <a:xfrm>
              <a:off x="2947570" y="-1075969"/>
              <a:ext cx="184903" cy="235878"/>
            </a:xfrm>
            <a:custGeom>
              <a:avLst/>
              <a:gdLst/>
              <a:ahLst/>
              <a:cxnLst/>
              <a:rect l="l" t="t" r="r" b="b"/>
              <a:pathLst>
                <a:path w="5042" h="6432" fill="none" extrusionOk="0">
                  <a:moveTo>
                    <a:pt x="4115" y="1527"/>
                  </a:moveTo>
                  <a:cubicBezTo>
                    <a:pt x="2589" y="1"/>
                    <a:pt x="0" y="1063"/>
                    <a:pt x="0" y="3216"/>
                  </a:cubicBezTo>
                  <a:cubicBezTo>
                    <a:pt x="0" y="5369"/>
                    <a:pt x="2589" y="6431"/>
                    <a:pt x="4115" y="4905"/>
                  </a:cubicBezTo>
                  <a:cubicBezTo>
                    <a:pt x="5041" y="3979"/>
                    <a:pt x="5041" y="2480"/>
                    <a:pt x="4115" y="152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2956555" y="-994040"/>
              <a:ext cx="63003" cy="65020"/>
            </a:xfrm>
            <a:custGeom>
              <a:avLst/>
              <a:gdLst/>
              <a:ahLst/>
              <a:cxnLst/>
              <a:rect l="l" t="t" r="r" b="b"/>
              <a:pathLst>
                <a:path w="1718" h="1773" fill="none" extrusionOk="0">
                  <a:moveTo>
                    <a:pt x="1" y="1772"/>
                  </a:moveTo>
                  <a:lnTo>
                    <a:pt x="1717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038520" y="-991033"/>
              <a:ext cx="78956" cy="79983"/>
            </a:xfrm>
            <a:custGeom>
              <a:avLst/>
              <a:gdLst/>
              <a:ahLst/>
              <a:cxnLst/>
              <a:rect l="l" t="t" r="r" b="b"/>
              <a:pathLst>
                <a:path w="2153" h="2181" fill="none" extrusionOk="0">
                  <a:moveTo>
                    <a:pt x="2153" y="1"/>
                  </a:moveTo>
                  <a:lnTo>
                    <a:pt x="0" y="218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76;p2"/>
          <p:cNvGrpSpPr/>
          <p:nvPr/>
        </p:nvGrpSpPr>
        <p:grpSpPr>
          <a:xfrm>
            <a:off x="1600921" y="392672"/>
            <a:ext cx="847391" cy="850399"/>
            <a:chOff x="4492684" y="662647"/>
            <a:chExt cx="847391" cy="850399"/>
          </a:xfrm>
        </p:grpSpPr>
        <p:sp>
          <p:nvSpPr>
            <p:cNvPr id="77" name="Google Shape;77;p2"/>
            <p:cNvSpPr/>
            <p:nvPr/>
          </p:nvSpPr>
          <p:spPr>
            <a:xfrm>
              <a:off x="4492684" y="662647"/>
              <a:ext cx="847391" cy="850399"/>
            </a:xfrm>
            <a:custGeom>
              <a:avLst/>
              <a:gdLst/>
              <a:ahLst/>
              <a:cxnLst/>
              <a:rect l="l" t="t" r="r" b="b"/>
              <a:pathLst>
                <a:path w="23107" h="23189" fill="none" extrusionOk="0">
                  <a:moveTo>
                    <a:pt x="19019" y="4061"/>
                  </a:moveTo>
                  <a:cubicBezTo>
                    <a:pt x="23107" y="8093"/>
                    <a:pt x="23079" y="14769"/>
                    <a:pt x="18965" y="18938"/>
                  </a:cubicBezTo>
                  <a:cubicBezTo>
                    <a:pt x="14823" y="23080"/>
                    <a:pt x="8175" y="23189"/>
                    <a:pt x="4087" y="19129"/>
                  </a:cubicBezTo>
                  <a:cubicBezTo>
                    <a:pt x="0" y="15069"/>
                    <a:pt x="27" y="8420"/>
                    <a:pt x="4142" y="4252"/>
                  </a:cubicBezTo>
                  <a:cubicBezTo>
                    <a:pt x="8284" y="83"/>
                    <a:pt x="14932" y="1"/>
                    <a:pt x="19019" y="406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858428" y="1029382"/>
              <a:ext cx="115922" cy="115958"/>
            </a:xfrm>
            <a:custGeom>
              <a:avLst/>
              <a:gdLst/>
              <a:ahLst/>
              <a:cxnLst/>
              <a:rect l="l" t="t" r="r" b="b"/>
              <a:pathLst>
                <a:path w="3161" h="3162" fill="none" extrusionOk="0">
                  <a:moveTo>
                    <a:pt x="3161" y="1554"/>
                  </a:moveTo>
                  <a:cubicBezTo>
                    <a:pt x="3134" y="2426"/>
                    <a:pt x="2452" y="3134"/>
                    <a:pt x="1580" y="3162"/>
                  </a:cubicBezTo>
                  <a:cubicBezTo>
                    <a:pt x="708" y="3162"/>
                    <a:pt x="0" y="2480"/>
                    <a:pt x="0" y="1608"/>
                  </a:cubicBezTo>
                  <a:cubicBezTo>
                    <a:pt x="0" y="737"/>
                    <a:pt x="708" y="28"/>
                    <a:pt x="1580" y="1"/>
                  </a:cubicBezTo>
                  <a:cubicBezTo>
                    <a:pt x="2452" y="1"/>
                    <a:pt x="3161" y="682"/>
                    <a:pt x="3161" y="155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770485" y="792581"/>
              <a:ext cx="291803" cy="197885"/>
            </a:xfrm>
            <a:custGeom>
              <a:avLst/>
              <a:gdLst/>
              <a:ahLst/>
              <a:cxnLst/>
              <a:rect l="l" t="t" r="r" b="b"/>
              <a:pathLst>
                <a:path w="7957" h="5396" fill="none" extrusionOk="0">
                  <a:moveTo>
                    <a:pt x="3978" y="4932"/>
                  </a:moveTo>
                  <a:cubicBezTo>
                    <a:pt x="4523" y="4932"/>
                    <a:pt x="5068" y="5068"/>
                    <a:pt x="5532" y="5341"/>
                  </a:cubicBezTo>
                  <a:lnTo>
                    <a:pt x="7957" y="1035"/>
                  </a:lnTo>
                  <a:cubicBezTo>
                    <a:pt x="6730" y="354"/>
                    <a:pt x="5368" y="0"/>
                    <a:pt x="3978" y="55"/>
                  </a:cubicBezTo>
                  <a:cubicBezTo>
                    <a:pt x="2589" y="55"/>
                    <a:pt x="1199" y="436"/>
                    <a:pt x="0" y="1172"/>
                  </a:cubicBezTo>
                  <a:lnTo>
                    <a:pt x="2452" y="5395"/>
                  </a:lnTo>
                  <a:cubicBezTo>
                    <a:pt x="2916" y="5095"/>
                    <a:pt x="3433" y="4959"/>
                    <a:pt x="3978" y="4932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4623571" y="1091360"/>
              <a:ext cx="235878" cy="250840"/>
            </a:xfrm>
            <a:custGeom>
              <a:avLst/>
              <a:gdLst/>
              <a:ahLst/>
              <a:cxnLst/>
              <a:rect l="l" t="t" r="r" b="b"/>
              <a:pathLst>
                <a:path w="6432" h="6840" fill="none" extrusionOk="0">
                  <a:moveTo>
                    <a:pt x="4878" y="0"/>
                  </a:moveTo>
                  <a:lnTo>
                    <a:pt x="1" y="82"/>
                  </a:lnTo>
                  <a:cubicBezTo>
                    <a:pt x="1" y="2861"/>
                    <a:pt x="1499" y="5450"/>
                    <a:pt x="3924" y="6839"/>
                  </a:cubicBezTo>
                  <a:lnTo>
                    <a:pt x="6431" y="2589"/>
                  </a:lnTo>
                  <a:cubicBezTo>
                    <a:pt x="5478" y="2071"/>
                    <a:pt x="4905" y="1063"/>
                    <a:pt x="487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973326" y="1083365"/>
              <a:ext cx="236868" cy="253847"/>
            </a:xfrm>
            <a:custGeom>
              <a:avLst/>
              <a:gdLst/>
              <a:ahLst/>
              <a:cxnLst/>
              <a:rect l="l" t="t" r="r" b="b"/>
              <a:pathLst>
                <a:path w="6459" h="6922" fill="none" extrusionOk="0">
                  <a:moveTo>
                    <a:pt x="6458" y="0"/>
                  </a:moveTo>
                  <a:lnTo>
                    <a:pt x="1554" y="109"/>
                  </a:lnTo>
                  <a:cubicBezTo>
                    <a:pt x="1526" y="1199"/>
                    <a:pt x="954" y="2207"/>
                    <a:pt x="1" y="2780"/>
                  </a:cubicBezTo>
                  <a:lnTo>
                    <a:pt x="2507" y="6921"/>
                  </a:lnTo>
                  <a:cubicBezTo>
                    <a:pt x="4932" y="5450"/>
                    <a:pt x="6431" y="2834"/>
                    <a:pt x="6458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" name="Google Shape;82;p2"/>
          <p:cNvGrpSpPr/>
          <p:nvPr/>
        </p:nvGrpSpPr>
        <p:grpSpPr>
          <a:xfrm>
            <a:off x="299281" y="2848081"/>
            <a:ext cx="457673" cy="400720"/>
            <a:chOff x="299281" y="2848081"/>
            <a:chExt cx="457673" cy="400720"/>
          </a:xfrm>
        </p:grpSpPr>
        <p:sp>
          <p:nvSpPr>
            <p:cNvPr id="83" name="Google Shape;83;p2"/>
            <p:cNvSpPr/>
            <p:nvPr/>
          </p:nvSpPr>
          <p:spPr>
            <a:xfrm>
              <a:off x="299281" y="2848081"/>
              <a:ext cx="457673" cy="400720"/>
            </a:xfrm>
            <a:custGeom>
              <a:avLst/>
              <a:gdLst/>
              <a:ahLst/>
              <a:cxnLst/>
              <a:rect l="l" t="t" r="r" b="b"/>
              <a:pathLst>
                <a:path w="12480" h="10927" fill="none" extrusionOk="0">
                  <a:moveTo>
                    <a:pt x="3106" y="10927"/>
                  </a:moveTo>
                  <a:lnTo>
                    <a:pt x="0" y="5586"/>
                  </a:lnTo>
                  <a:lnTo>
                    <a:pt x="3106" y="109"/>
                  </a:lnTo>
                  <a:lnTo>
                    <a:pt x="9346" y="1"/>
                  </a:lnTo>
                  <a:lnTo>
                    <a:pt x="12480" y="5368"/>
                  </a:lnTo>
                  <a:lnTo>
                    <a:pt x="9346" y="10818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88214" y="2929019"/>
              <a:ext cx="278821" cy="241855"/>
            </a:xfrm>
            <a:custGeom>
              <a:avLst/>
              <a:gdLst/>
              <a:ahLst/>
              <a:cxnLst/>
              <a:rect l="l" t="t" r="r" b="b"/>
              <a:pathLst>
                <a:path w="7603" h="6595" fill="none" extrusionOk="0">
                  <a:moveTo>
                    <a:pt x="7602" y="3189"/>
                  </a:moveTo>
                  <a:lnTo>
                    <a:pt x="5722" y="6513"/>
                  </a:lnTo>
                  <a:lnTo>
                    <a:pt x="1908" y="6595"/>
                  </a:lnTo>
                  <a:lnTo>
                    <a:pt x="0" y="3325"/>
                  </a:lnTo>
                  <a:lnTo>
                    <a:pt x="1908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" name="Google Shape;85;p2"/>
          <p:cNvGrpSpPr/>
          <p:nvPr/>
        </p:nvGrpSpPr>
        <p:grpSpPr>
          <a:xfrm>
            <a:off x="313123" y="2507274"/>
            <a:ext cx="128941" cy="128941"/>
            <a:chOff x="794923" y="2795124"/>
            <a:chExt cx="128941" cy="128941"/>
          </a:xfrm>
        </p:grpSpPr>
        <p:sp>
          <p:nvSpPr>
            <p:cNvPr id="86" name="Google Shape;86;p2"/>
            <p:cNvSpPr/>
            <p:nvPr/>
          </p:nvSpPr>
          <p:spPr>
            <a:xfrm>
              <a:off x="859871" y="2795124"/>
              <a:ext cx="37" cy="128941"/>
            </a:xfrm>
            <a:custGeom>
              <a:avLst/>
              <a:gdLst/>
              <a:ahLst/>
              <a:cxnLst/>
              <a:rect l="l" t="t" r="r" b="b"/>
              <a:pathLst>
                <a:path w="1" h="3516" fill="none" extrusionOk="0">
                  <a:moveTo>
                    <a:pt x="0" y="0"/>
                  </a:moveTo>
                  <a:lnTo>
                    <a:pt x="0" y="3515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94923" y="2858056"/>
              <a:ext cx="128941" cy="2054"/>
            </a:xfrm>
            <a:custGeom>
              <a:avLst/>
              <a:gdLst/>
              <a:ahLst/>
              <a:cxnLst/>
              <a:rect l="l" t="t" r="r" b="b"/>
              <a:pathLst>
                <a:path w="3516" h="56" fill="none" extrusionOk="0">
                  <a:moveTo>
                    <a:pt x="0" y="55"/>
                  </a:moveTo>
                  <a:lnTo>
                    <a:pt x="3515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770131" y="3987817"/>
            <a:ext cx="750503" cy="917365"/>
            <a:chOff x="794919" y="4014442"/>
            <a:chExt cx="750503" cy="917365"/>
          </a:xfrm>
        </p:grpSpPr>
        <p:sp>
          <p:nvSpPr>
            <p:cNvPr id="89" name="Google Shape;89;p2"/>
            <p:cNvSpPr/>
            <p:nvPr/>
          </p:nvSpPr>
          <p:spPr>
            <a:xfrm>
              <a:off x="794919" y="4098387"/>
              <a:ext cx="750503" cy="833419"/>
            </a:xfrm>
            <a:custGeom>
              <a:avLst/>
              <a:gdLst/>
              <a:ahLst/>
              <a:cxnLst/>
              <a:rect l="l" t="t" r="r" b="b"/>
              <a:pathLst>
                <a:path w="20465" h="22726" fill="none" extrusionOk="0">
                  <a:moveTo>
                    <a:pt x="12480" y="1"/>
                  </a:moveTo>
                  <a:lnTo>
                    <a:pt x="12480" y="7685"/>
                  </a:lnTo>
                  <a:cubicBezTo>
                    <a:pt x="12480" y="7685"/>
                    <a:pt x="17685" y="15614"/>
                    <a:pt x="18666" y="17221"/>
                  </a:cubicBezTo>
                  <a:cubicBezTo>
                    <a:pt x="19647" y="18884"/>
                    <a:pt x="20464" y="20110"/>
                    <a:pt x="20464" y="20845"/>
                  </a:cubicBezTo>
                  <a:cubicBezTo>
                    <a:pt x="20464" y="21636"/>
                    <a:pt x="20192" y="22399"/>
                    <a:pt x="18530" y="22426"/>
                  </a:cubicBezTo>
                  <a:lnTo>
                    <a:pt x="10246" y="22562"/>
                  </a:lnTo>
                  <a:lnTo>
                    <a:pt x="1935" y="22698"/>
                  </a:lnTo>
                  <a:cubicBezTo>
                    <a:pt x="301" y="22726"/>
                    <a:pt x="1" y="22017"/>
                    <a:pt x="1" y="21200"/>
                  </a:cubicBezTo>
                  <a:cubicBezTo>
                    <a:pt x="1" y="20464"/>
                    <a:pt x="818" y="19211"/>
                    <a:pt x="1826" y="17521"/>
                  </a:cubicBezTo>
                  <a:cubicBezTo>
                    <a:pt x="2780" y="15886"/>
                    <a:pt x="7985" y="7766"/>
                    <a:pt x="7985" y="7766"/>
                  </a:cubicBezTo>
                  <a:lnTo>
                    <a:pt x="7985" y="55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967797" y="4578039"/>
              <a:ext cx="404754" cy="7041"/>
            </a:xfrm>
            <a:custGeom>
              <a:avLst/>
              <a:gdLst/>
              <a:ahLst/>
              <a:cxnLst/>
              <a:rect l="l" t="t" r="r" b="b"/>
              <a:pathLst>
                <a:path w="11037" h="192" fill="none" extrusionOk="0">
                  <a:moveTo>
                    <a:pt x="1" y="192"/>
                  </a:moveTo>
                  <a:lnTo>
                    <a:pt x="11036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033773" y="4014442"/>
              <a:ext cx="272807" cy="76976"/>
            </a:xfrm>
            <a:custGeom>
              <a:avLst/>
              <a:gdLst/>
              <a:ahLst/>
              <a:cxnLst/>
              <a:rect l="l" t="t" r="r" b="b"/>
              <a:pathLst>
                <a:path w="7439" h="2099" fill="none" extrusionOk="0">
                  <a:moveTo>
                    <a:pt x="7439" y="982"/>
                  </a:moveTo>
                  <a:cubicBezTo>
                    <a:pt x="7439" y="1527"/>
                    <a:pt x="7003" y="1990"/>
                    <a:pt x="6431" y="1990"/>
                  </a:cubicBezTo>
                  <a:lnTo>
                    <a:pt x="981" y="2099"/>
                  </a:lnTo>
                  <a:cubicBezTo>
                    <a:pt x="436" y="2099"/>
                    <a:pt x="0" y="1663"/>
                    <a:pt x="0" y="1118"/>
                  </a:cubicBezTo>
                  <a:lnTo>
                    <a:pt x="0" y="1118"/>
                  </a:lnTo>
                  <a:cubicBezTo>
                    <a:pt x="0" y="573"/>
                    <a:pt x="436" y="110"/>
                    <a:pt x="981" y="110"/>
                  </a:cubicBezTo>
                  <a:lnTo>
                    <a:pt x="6431" y="1"/>
                  </a:lnTo>
                  <a:cubicBezTo>
                    <a:pt x="6976" y="1"/>
                    <a:pt x="7439" y="437"/>
                    <a:pt x="7439" y="982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2"/>
          <p:cNvGrpSpPr/>
          <p:nvPr/>
        </p:nvGrpSpPr>
        <p:grpSpPr>
          <a:xfrm>
            <a:off x="1447449" y="4268259"/>
            <a:ext cx="217875" cy="217875"/>
            <a:chOff x="1447449" y="4268259"/>
            <a:chExt cx="217875" cy="217875"/>
          </a:xfrm>
        </p:grpSpPr>
        <p:sp>
          <p:nvSpPr>
            <p:cNvPr id="93" name="Google Shape;93;p2"/>
            <p:cNvSpPr/>
            <p:nvPr/>
          </p:nvSpPr>
          <p:spPr>
            <a:xfrm>
              <a:off x="1556370" y="4268259"/>
              <a:ext cx="37" cy="82000"/>
            </a:xfrm>
            <a:custGeom>
              <a:avLst/>
              <a:gdLst/>
              <a:ahLst/>
              <a:cxnLst/>
              <a:rect l="l" t="t" r="r" b="b"/>
              <a:pathLst>
                <a:path w="1" h="2236" fill="none" extrusionOk="0">
                  <a:moveTo>
                    <a:pt x="1" y="1"/>
                  </a:moveTo>
                  <a:lnTo>
                    <a:pt x="1" y="2235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556370" y="4404171"/>
              <a:ext cx="37" cy="81963"/>
            </a:xfrm>
            <a:custGeom>
              <a:avLst/>
              <a:gdLst/>
              <a:ahLst/>
              <a:cxnLst/>
              <a:rect l="l" t="t" r="r" b="b"/>
              <a:pathLst>
                <a:path w="1" h="2235" fill="none" extrusionOk="0">
                  <a:moveTo>
                    <a:pt x="1" y="1"/>
                  </a:moveTo>
                  <a:lnTo>
                    <a:pt x="1" y="2235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447449" y="4377179"/>
              <a:ext cx="82000" cy="2054"/>
            </a:xfrm>
            <a:custGeom>
              <a:avLst/>
              <a:gdLst/>
              <a:ahLst/>
              <a:cxnLst/>
              <a:rect l="l" t="t" r="r" b="b"/>
              <a:pathLst>
                <a:path w="2236" h="56" fill="none" extrusionOk="0">
                  <a:moveTo>
                    <a:pt x="1" y="55"/>
                  </a:moveTo>
                  <a:lnTo>
                    <a:pt x="2235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583361" y="4375199"/>
              <a:ext cx="81963" cy="1027"/>
            </a:xfrm>
            <a:custGeom>
              <a:avLst/>
              <a:gdLst/>
              <a:ahLst/>
              <a:cxnLst/>
              <a:rect l="l" t="t" r="r" b="b"/>
              <a:pathLst>
                <a:path w="2235" h="28" fill="none" extrusionOk="0">
                  <a:moveTo>
                    <a:pt x="1" y="28"/>
                  </a:moveTo>
                  <a:lnTo>
                    <a:pt x="2235" y="0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479429" y="4301265"/>
              <a:ext cx="58016" cy="56989"/>
            </a:xfrm>
            <a:custGeom>
              <a:avLst/>
              <a:gdLst/>
              <a:ahLst/>
              <a:cxnLst/>
              <a:rect l="l" t="t" r="r" b="b"/>
              <a:pathLst>
                <a:path w="1582" h="1554" fill="none" extrusionOk="0">
                  <a:moveTo>
                    <a:pt x="1" y="0"/>
                  </a:moveTo>
                  <a:lnTo>
                    <a:pt x="1581" y="1553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575366" y="4395186"/>
              <a:ext cx="57979" cy="56989"/>
            </a:xfrm>
            <a:custGeom>
              <a:avLst/>
              <a:gdLst/>
              <a:ahLst/>
              <a:cxnLst/>
              <a:rect l="l" t="t" r="r" b="b"/>
              <a:pathLst>
                <a:path w="1581" h="1554" fill="none" extrusionOk="0">
                  <a:moveTo>
                    <a:pt x="1" y="0"/>
                  </a:moveTo>
                  <a:lnTo>
                    <a:pt x="1581" y="1554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479429" y="4396176"/>
              <a:ext cx="58016" cy="59006"/>
            </a:xfrm>
            <a:custGeom>
              <a:avLst/>
              <a:gdLst/>
              <a:ahLst/>
              <a:cxnLst/>
              <a:rect l="l" t="t" r="r" b="b"/>
              <a:pathLst>
                <a:path w="1582" h="1609" fill="none" extrusionOk="0">
                  <a:moveTo>
                    <a:pt x="1" y="1608"/>
                  </a:moveTo>
                  <a:lnTo>
                    <a:pt x="1581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575366" y="4299248"/>
              <a:ext cx="57979" cy="59006"/>
            </a:xfrm>
            <a:custGeom>
              <a:avLst/>
              <a:gdLst/>
              <a:ahLst/>
              <a:cxnLst/>
              <a:rect l="l" t="t" r="r" b="b"/>
              <a:pathLst>
                <a:path w="1581" h="1609" fill="none" extrusionOk="0">
                  <a:moveTo>
                    <a:pt x="1" y="1608"/>
                  </a:moveTo>
                  <a:lnTo>
                    <a:pt x="1581" y="1"/>
                  </a:ln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" name="Google Shape;101;p2"/>
          <p:cNvGrpSpPr/>
          <p:nvPr/>
        </p:nvGrpSpPr>
        <p:grpSpPr>
          <a:xfrm>
            <a:off x="753967" y="3418119"/>
            <a:ext cx="210867" cy="780480"/>
            <a:chOff x="2419167" y="1286206"/>
            <a:chExt cx="210867" cy="780480"/>
          </a:xfrm>
        </p:grpSpPr>
        <p:sp>
          <p:nvSpPr>
            <p:cNvPr id="102" name="Google Shape;102;p2"/>
            <p:cNvSpPr/>
            <p:nvPr/>
          </p:nvSpPr>
          <p:spPr>
            <a:xfrm>
              <a:off x="2419167" y="1286206"/>
              <a:ext cx="210867" cy="41000"/>
            </a:xfrm>
            <a:custGeom>
              <a:avLst/>
              <a:gdLst/>
              <a:ahLst/>
              <a:cxnLst/>
              <a:rect l="l" t="t" r="r" b="b"/>
              <a:pathLst>
                <a:path w="5750" h="1118" fill="none" extrusionOk="0">
                  <a:moveTo>
                    <a:pt x="1" y="600"/>
                  </a:moveTo>
                  <a:cubicBezTo>
                    <a:pt x="1" y="328"/>
                    <a:pt x="219" y="110"/>
                    <a:pt x="518" y="110"/>
                  </a:cubicBezTo>
                  <a:lnTo>
                    <a:pt x="5259" y="28"/>
                  </a:lnTo>
                  <a:cubicBezTo>
                    <a:pt x="5532" y="1"/>
                    <a:pt x="5750" y="219"/>
                    <a:pt x="5750" y="518"/>
                  </a:cubicBezTo>
                  <a:lnTo>
                    <a:pt x="5750" y="518"/>
                  </a:lnTo>
                  <a:cubicBezTo>
                    <a:pt x="5750" y="791"/>
                    <a:pt x="5532" y="1009"/>
                    <a:pt x="5259" y="1036"/>
                  </a:cubicBezTo>
                  <a:lnTo>
                    <a:pt x="518" y="1118"/>
                  </a:lnTo>
                  <a:cubicBezTo>
                    <a:pt x="246" y="1118"/>
                    <a:pt x="1" y="900"/>
                    <a:pt x="28" y="60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2576056" y="1324200"/>
              <a:ext cx="37" cy="59960"/>
            </a:xfrm>
            <a:custGeom>
              <a:avLst/>
              <a:gdLst/>
              <a:ahLst/>
              <a:cxnLst/>
              <a:rect l="l" t="t" r="r" b="b"/>
              <a:pathLst>
                <a:path w="1" h="1635" fill="none" extrusionOk="0">
                  <a:moveTo>
                    <a:pt x="1" y="0"/>
                  </a:moveTo>
                  <a:lnTo>
                    <a:pt x="1" y="163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472123" y="1326180"/>
              <a:ext cx="37" cy="59996"/>
            </a:xfrm>
            <a:custGeom>
              <a:avLst/>
              <a:gdLst/>
              <a:ahLst/>
              <a:cxnLst/>
              <a:rect l="l" t="t" r="r" b="b"/>
              <a:pathLst>
                <a:path w="1" h="1636" fill="none" extrusionOk="0">
                  <a:moveTo>
                    <a:pt x="1" y="0"/>
                  </a:moveTo>
                  <a:lnTo>
                    <a:pt x="1" y="163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434166" y="1384124"/>
              <a:ext cx="179879" cy="468711"/>
            </a:xfrm>
            <a:custGeom>
              <a:avLst/>
              <a:gdLst/>
              <a:ahLst/>
              <a:cxnLst/>
              <a:rect l="l" t="t" r="r" b="b"/>
              <a:pathLst>
                <a:path w="4905" h="12781" fill="none" extrusionOk="0">
                  <a:moveTo>
                    <a:pt x="0" y="83"/>
                  </a:moveTo>
                  <a:lnTo>
                    <a:pt x="4905" y="1"/>
                  </a:lnTo>
                  <a:lnTo>
                    <a:pt x="4905" y="12698"/>
                  </a:lnTo>
                  <a:lnTo>
                    <a:pt x="0" y="12780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2476121" y="1850794"/>
              <a:ext cx="96962" cy="47014"/>
            </a:xfrm>
            <a:custGeom>
              <a:avLst/>
              <a:gdLst/>
              <a:ahLst/>
              <a:cxnLst/>
              <a:rect l="l" t="t" r="r" b="b"/>
              <a:pathLst>
                <a:path w="2644" h="1282" fill="none" extrusionOk="0">
                  <a:moveTo>
                    <a:pt x="2644" y="1"/>
                  </a:moveTo>
                  <a:lnTo>
                    <a:pt x="2644" y="1227"/>
                  </a:lnTo>
                  <a:lnTo>
                    <a:pt x="1" y="1281"/>
                  </a:lnTo>
                  <a:lnTo>
                    <a:pt x="1" y="28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2439154" y="1793840"/>
              <a:ext cx="169904" cy="3044"/>
            </a:xfrm>
            <a:custGeom>
              <a:avLst/>
              <a:gdLst/>
              <a:ahLst/>
              <a:cxnLst/>
              <a:rect l="l" t="t" r="r" b="b"/>
              <a:pathLst>
                <a:path w="4633" h="83" fill="none" extrusionOk="0">
                  <a:moveTo>
                    <a:pt x="4633" y="1"/>
                  </a:moveTo>
                  <a:lnTo>
                    <a:pt x="1" y="8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527097" y="1896783"/>
              <a:ext cx="37" cy="169904"/>
            </a:xfrm>
            <a:custGeom>
              <a:avLst/>
              <a:gdLst/>
              <a:ahLst/>
              <a:cxnLst/>
              <a:rect l="l" t="t" r="r" b="b"/>
              <a:pathLst>
                <a:path w="1" h="4633" fill="none" extrusionOk="0">
                  <a:moveTo>
                    <a:pt x="0" y="0"/>
                  </a:moveTo>
                  <a:lnTo>
                    <a:pt x="0" y="463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2438164" y="1752876"/>
              <a:ext cx="50975" cy="1027"/>
            </a:xfrm>
            <a:custGeom>
              <a:avLst/>
              <a:gdLst/>
              <a:ahLst/>
              <a:cxnLst/>
              <a:rect l="l" t="t" r="r" b="b"/>
              <a:pathLst>
                <a:path w="1390" h="28" fill="none" extrusionOk="0">
                  <a:moveTo>
                    <a:pt x="1390" y="0"/>
                  </a:moveTo>
                  <a:lnTo>
                    <a:pt x="0" y="28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2438164" y="1706888"/>
              <a:ext cx="50975" cy="37"/>
            </a:xfrm>
            <a:custGeom>
              <a:avLst/>
              <a:gdLst/>
              <a:ahLst/>
              <a:cxnLst/>
              <a:rect l="l" t="t" r="r" b="b"/>
              <a:pathLst>
                <a:path w="1390" h="1" fill="none" extrusionOk="0">
                  <a:moveTo>
                    <a:pt x="1390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2438164" y="1659946"/>
              <a:ext cx="50975" cy="1027"/>
            </a:xfrm>
            <a:custGeom>
              <a:avLst/>
              <a:gdLst/>
              <a:ahLst/>
              <a:cxnLst/>
              <a:rect l="l" t="t" r="r" b="b"/>
              <a:pathLst>
                <a:path w="1390" h="28" fill="none" extrusionOk="0">
                  <a:moveTo>
                    <a:pt x="1390" y="0"/>
                  </a:moveTo>
                  <a:lnTo>
                    <a:pt x="0" y="28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2438164" y="1613957"/>
              <a:ext cx="50975" cy="1064"/>
            </a:xfrm>
            <a:custGeom>
              <a:avLst/>
              <a:gdLst/>
              <a:ahLst/>
              <a:cxnLst/>
              <a:rect l="l" t="t" r="r" b="b"/>
              <a:pathLst>
                <a:path w="1390" h="29" fill="none" extrusionOk="0">
                  <a:moveTo>
                    <a:pt x="1390" y="1"/>
                  </a:moveTo>
                  <a:lnTo>
                    <a:pt x="0" y="28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438164" y="1568005"/>
              <a:ext cx="50975" cy="1027"/>
            </a:xfrm>
            <a:custGeom>
              <a:avLst/>
              <a:gdLst/>
              <a:ahLst/>
              <a:cxnLst/>
              <a:rect l="l" t="t" r="r" b="b"/>
              <a:pathLst>
                <a:path w="1390" h="28" fill="none" extrusionOk="0">
                  <a:moveTo>
                    <a:pt x="1390" y="1"/>
                  </a:moveTo>
                  <a:lnTo>
                    <a:pt x="0" y="28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438164" y="1522053"/>
              <a:ext cx="50975" cy="1027"/>
            </a:xfrm>
            <a:custGeom>
              <a:avLst/>
              <a:gdLst/>
              <a:ahLst/>
              <a:cxnLst/>
              <a:rect l="l" t="t" r="r" b="b"/>
              <a:pathLst>
                <a:path w="1390" h="28" fill="none" extrusionOk="0">
                  <a:moveTo>
                    <a:pt x="1390" y="0"/>
                  </a:moveTo>
                  <a:lnTo>
                    <a:pt x="0" y="27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2438164" y="1476065"/>
              <a:ext cx="50975" cy="37"/>
            </a:xfrm>
            <a:custGeom>
              <a:avLst/>
              <a:gdLst/>
              <a:ahLst/>
              <a:cxnLst/>
              <a:rect l="l" t="t" r="r" b="b"/>
              <a:pathLst>
                <a:path w="1390" h="1" fill="none" extrusionOk="0">
                  <a:moveTo>
                    <a:pt x="1390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438164" y="1430113"/>
              <a:ext cx="50975" cy="37"/>
            </a:xfrm>
            <a:custGeom>
              <a:avLst/>
              <a:gdLst/>
              <a:ahLst/>
              <a:cxnLst/>
              <a:rect l="l" t="t" r="r" b="b"/>
              <a:pathLst>
                <a:path w="1390" h="1" fill="none" extrusionOk="0">
                  <a:moveTo>
                    <a:pt x="1390" y="0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2"/>
          <p:cNvGrpSpPr/>
          <p:nvPr/>
        </p:nvGrpSpPr>
        <p:grpSpPr>
          <a:xfrm rot="3599956">
            <a:off x="7746309" y="3662008"/>
            <a:ext cx="834408" cy="873392"/>
            <a:chOff x="3153626" y="-2653955"/>
            <a:chExt cx="834426" cy="873411"/>
          </a:xfrm>
        </p:grpSpPr>
        <p:sp>
          <p:nvSpPr>
            <p:cNvPr id="118" name="Google Shape;118;p2"/>
            <p:cNvSpPr/>
            <p:nvPr/>
          </p:nvSpPr>
          <p:spPr>
            <a:xfrm>
              <a:off x="3416465" y="-2283223"/>
              <a:ext cx="283808" cy="285825"/>
            </a:xfrm>
            <a:custGeom>
              <a:avLst/>
              <a:gdLst/>
              <a:ahLst/>
              <a:cxnLst/>
              <a:rect l="l" t="t" r="r" b="b"/>
              <a:pathLst>
                <a:path w="7739" h="7794" fill="none" extrusionOk="0">
                  <a:moveTo>
                    <a:pt x="7711" y="3843"/>
                  </a:moveTo>
                  <a:cubicBezTo>
                    <a:pt x="7684" y="5968"/>
                    <a:pt x="5995" y="7712"/>
                    <a:pt x="3869" y="7766"/>
                  </a:cubicBezTo>
                  <a:cubicBezTo>
                    <a:pt x="1744" y="7794"/>
                    <a:pt x="0" y="6077"/>
                    <a:pt x="0" y="3979"/>
                  </a:cubicBezTo>
                  <a:cubicBezTo>
                    <a:pt x="27" y="1826"/>
                    <a:pt x="1717" y="110"/>
                    <a:pt x="3869" y="55"/>
                  </a:cubicBezTo>
                  <a:cubicBezTo>
                    <a:pt x="5995" y="1"/>
                    <a:pt x="7739" y="1717"/>
                    <a:pt x="7711" y="384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312532" y="-2053390"/>
              <a:ext cx="132938" cy="118966"/>
            </a:xfrm>
            <a:custGeom>
              <a:avLst/>
              <a:gdLst/>
              <a:ahLst/>
              <a:cxnLst/>
              <a:rect l="l" t="t" r="r" b="b"/>
              <a:pathLst>
                <a:path w="3625" h="3244" fill="none" extrusionOk="0">
                  <a:moveTo>
                    <a:pt x="3624" y="1"/>
                  </a:moveTo>
                  <a:lnTo>
                    <a:pt x="0" y="3243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153626" y="-1957452"/>
              <a:ext cx="174928" cy="176908"/>
            </a:xfrm>
            <a:custGeom>
              <a:avLst/>
              <a:gdLst/>
              <a:ahLst/>
              <a:cxnLst/>
              <a:rect l="l" t="t" r="r" b="b"/>
              <a:pathLst>
                <a:path w="4770" h="4824" fill="none" extrusionOk="0">
                  <a:moveTo>
                    <a:pt x="4769" y="2371"/>
                  </a:moveTo>
                  <a:cubicBezTo>
                    <a:pt x="4769" y="3679"/>
                    <a:pt x="3707" y="4769"/>
                    <a:pt x="2399" y="4796"/>
                  </a:cubicBezTo>
                  <a:cubicBezTo>
                    <a:pt x="1064" y="4823"/>
                    <a:pt x="1" y="3761"/>
                    <a:pt x="1" y="2453"/>
                  </a:cubicBezTo>
                  <a:cubicBezTo>
                    <a:pt x="1" y="1118"/>
                    <a:pt x="1064" y="55"/>
                    <a:pt x="2399" y="1"/>
                  </a:cubicBezTo>
                  <a:cubicBezTo>
                    <a:pt x="3707" y="1"/>
                    <a:pt x="4769" y="1063"/>
                    <a:pt x="4769" y="237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554357" y="-2461089"/>
              <a:ext cx="2017" cy="175918"/>
            </a:xfrm>
            <a:custGeom>
              <a:avLst/>
              <a:gdLst/>
              <a:ahLst/>
              <a:cxnLst/>
              <a:rect l="l" t="t" r="r" b="b"/>
              <a:pathLst>
                <a:path w="55" h="4797" fill="none" extrusionOk="0">
                  <a:moveTo>
                    <a:pt x="55" y="4796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432454" y="-2653955"/>
              <a:ext cx="235841" cy="195904"/>
            </a:xfrm>
            <a:custGeom>
              <a:avLst/>
              <a:gdLst/>
              <a:ahLst/>
              <a:cxnLst/>
              <a:rect l="l" t="t" r="r" b="b"/>
              <a:pathLst>
                <a:path w="6431" h="5342" fill="none" extrusionOk="0">
                  <a:moveTo>
                    <a:pt x="1689" y="4497"/>
                  </a:moveTo>
                  <a:cubicBezTo>
                    <a:pt x="0" y="3134"/>
                    <a:pt x="818" y="437"/>
                    <a:pt x="2970" y="219"/>
                  </a:cubicBezTo>
                  <a:cubicBezTo>
                    <a:pt x="5095" y="1"/>
                    <a:pt x="6431" y="2480"/>
                    <a:pt x="5068" y="4142"/>
                  </a:cubicBezTo>
                  <a:cubicBezTo>
                    <a:pt x="4224" y="5178"/>
                    <a:pt x="2725" y="5341"/>
                    <a:pt x="1689" y="449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3676259" y="-2054380"/>
              <a:ext cx="139942" cy="105947"/>
            </a:xfrm>
            <a:custGeom>
              <a:avLst/>
              <a:gdLst/>
              <a:ahLst/>
              <a:cxnLst/>
              <a:rect l="l" t="t" r="r" b="b"/>
              <a:pathLst>
                <a:path w="3816" h="2889" fill="none" extrusionOk="0">
                  <a:moveTo>
                    <a:pt x="1" y="0"/>
                  </a:moveTo>
                  <a:lnTo>
                    <a:pt x="3815" y="288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797172" y="-1988442"/>
              <a:ext cx="190880" cy="192897"/>
            </a:xfrm>
            <a:custGeom>
              <a:avLst/>
              <a:gdLst/>
              <a:ahLst/>
              <a:cxnLst/>
              <a:rect l="l" t="t" r="r" b="b"/>
              <a:pathLst>
                <a:path w="5205" h="5260" fill="none" extrusionOk="0">
                  <a:moveTo>
                    <a:pt x="2153" y="301"/>
                  </a:moveTo>
                  <a:cubicBezTo>
                    <a:pt x="3434" y="1"/>
                    <a:pt x="4687" y="846"/>
                    <a:pt x="4960" y="2126"/>
                  </a:cubicBezTo>
                  <a:cubicBezTo>
                    <a:pt x="5205" y="3434"/>
                    <a:pt x="4360" y="4687"/>
                    <a:pt x="3052" y="4960"/>
                  </a:cubicBezTo>
                  <a:cubicBezTo>
                    <a:pt x="1772" y="5260"/>
                    <a:pt x="518" y="4415"/>
                    <a:pt x="246" y="3134"/>
                  </a:cubicBezTo>
                  <a:cubicBezTo>
                    <a:pt x="1" y="1826"/>
                    <a:pt x="845" y="573"/>
                    <a:pt x="2153" y="30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2"/>
          <p:cNvSpPr/>
          <p:nvPr/>
        </p:nvSpPr>
        <p:spPr>
          <a:xfrm>
            <a:off x="7426223" y="4331197"/>
            <a:ext cx="90948" cy="91975"/>
          </a:xfrm>
          <a:custGeom>
            <a:avLst/>
            <a:gdLst/>
            <a:ahLst/>
            <a:cxnLst/>
            <a:rect l="l" t="t" r="r" b="b"/>
            <a:pathLst>
              <a:path w="2480" h="2508" fill="none" extrusionOk="0">
                <a:moveTo>
                  <a:pt x="2480" y="1227"/>
                </a:moveTo>
                <a:cubicBezTo>
                  <a:pt x="2480" y="1908"/>
                  <a:pt x="1935" y="2480"/>
                  <a:pt x="1254" y="2480"/>
                </a:cubicBezTo>
                <a:cubicBezTo>
                  <a:pt x="573" y="2508"/>
                  <a:pt x="0" y="1963"/>
                  <a:pt x="0" y="1281"/>
                </a:cubicBezTo>
                <a:cubicBezTo>
                  <a:pt x="0" y="600"/>
                  <a:pt x="545" y="28"/>
                  <a:pt x="1254" y="28"/>
                </a:cubicBezTo>
                <a:cubicBezTo>
                  <a:pt x="1935" y="1"/>
                  <a:pt x="2480" y="546"/>
                  <a:pt x="2480" y="1227"/>
                </a:cubicBezTo>
                <a:close/>
              </a:path>
            </a:pathLst>
          </a:custGeom>
          <a:noFill/>
          <a:ln w="19050" cap="rnd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2"/>
          <p:cNvGrpSpPr/>
          <p:nvPr/>
        </p:nvGrpSpPr>
        <p:grpSpPr>
          <a:xfrm>
            <a:off x="8607855" y="2722388"/>
            <a:ext cx="193891" cy="194881"/>
            <a:chOff x="3407917" y="-1400250"/>
            <a:chExt cx="193891" cy="194881"/>
          </a:xfrm>
        </p:grpSpPr>
        <p:sp>
          <p:nvSpPr>
            <p:cNvPr id="127" name="Google Shape;127;p2"/>
            <p:cNvSpPr/>
            <p:nvPr/>
          </p:nvSpPr>
          <p:spPr>
            <a:xfrm>
              <a:off x="3504845" y="-1400250"/>
              <a:ext cx="37" cy="73968"/>
            </a:xfrm>
            <a:custGeom>
              <a:avLst/>
              <a:gdLst/>
              <a:ahLst/>
              <a:cxnLst/>
              <a:rect l="l" t="t" r="r" b="b"/>
              <a:pathLst>
                <a:path w="1" h="2017" fill="none" extrusionOk="0">
                  <a:moveTo>
                    <a:pt x="1" y="0"/>
                  </a:moveTo>
                  <a:lnTo>
                    <a:pt x="1" y="201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504845" y="-1279337"/>
              <a:ext cx="37" cy="73968"/>
            </a:xfrm>
            <a:custGeom>
              <a:avLst/>
              <a:gdLst/>
              <a:ahLst/>
              <a:cxnLst/>
              <a:rect l="l" t="t" r="r" b="b"/>
              <a:pathLst>
                <a:path w="1" h="2017" fill="none" extrusionOk="0">
                  <a:moveTo>
                    <a:pt x="1" y="0"/>
                  </a:moveTo>
                  <a:lnTo>
                    <a:pt x="1" y="201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407917" y="-1302331"/>
              <a:ext cx="72978" cy="1027"/>
            </a:xfrm>
            <a:custGeom>
              <a:avLst/>
              <a:gdLst/>
              <a:ahLst/>
              <a:cxnLst/>
              <a:rect l="l" t="t" r="r" b="b"/>
              <a:pathLst>
                <a:path w="1990" h="28" fill="none" extrusionOk="0">
                  <a:moveTo>
                    <a:pt x="1" y="28"/>
                  </a:moveTo>
                  <a:lnTo>
                    <a:pt x="199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528830" y="-1304312"/>
              <a:ext cx="72978" cy="1027"/>
            </a:xfrm>
            <a:custGeom>
              <a:avLst/>
              <a:gdLst/>
              <a:ahLst/>
              <a:cxnLst/>
              <a:rect l="l" t="t" r="r" b="b"/>
              <a:pathLst>
                <a:path w="1990" h="28" fill="none" extrusionOk="0">
                  <a:moveTo>
                    <a:pt x="1" y="27"/>
                  </a:moveTo>
                  <a:lnTo>
                    <a:pt x="1990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436889" y="-1370287"/>
              <a:ext cx="51011" cy="51011"/>
            </a:xfrm>
            <a:custGeom>
              <a:avLst/>
              <a:gdLst/>
              <a:ahLst/>
              <a:cxnLst/>
              <a:rect l="l" t="t" r="r" b="b"/>
              <a:pathLst>
                <a:path w="1391" h="1391" fill="none" extrusionOk="0">
                  <a:moveTo>
                    <a:pt x="1" y="1"/>
                  </a:moveTo>
                  <a:lnTo>
                    <a:pt x="1391" y="139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521825" y="-1286342"/>
              <a:ext cx="52002" cy="51011"/>
            </a:xfrm>
            <a:custGeom>
              <a:avLst/>
              <a:gdLst/>
              <a:ahLst/>
              <a:cxnLst/>
              <a:rect l="l" t="t" r="r" b="b"/>
              <a:pathLst>
                <a:path w="1418" h="1391" fill="none" extrusionOk="0">
                  <a:moveTo>
                    <a:pt x="1" y="1"/>
                  </a:moveTo>
                  <a:lnTo>
                    <a:pt x="1418" y="139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436889" y="-1285352"/>
              <a:ext cx="51011" cy="52992"/>
            </a:xfrm>
            <a:custGeom>
              <a:avLst/>
              <a:gdLst/>
              <a:ahLst/>
              <a:cxnLst/>
              <a:rect l="l" t="t" r="r" b="b"/>
              <a:pathLst>
                <a:path w="1391" h="1445" fill="none" extrusionOk="0">
                  <a:moveTo>
                    <a:pt x="1" y="1445"/>
                  </a:moveTo>
                  <a:lnTo>
                    <a:pt x="1391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521825" y="-1372268"/>
              <a:ext cx="52002" cy="52002"/>
            </a:xfrm>
            <a:custGeom>
              <a:avLst/>
              <a:gdLst/>
              <a:ahLst/>
              <a:cxnLst/>
              <a:rect l="l" t="t" r="r" b="b"/>
              <a:pathLst>
                <a:path w="1418" h="1418" fill="none" extrusionOk="0">
                  <a:moveTo>
                    <a:pt x="1" y="1417"/>
                  </a:moveTo>
                  <a:lnTo>
                    <a:pt x="1418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2"/>
          <p:cNvGrpSpPr/>
          <p:nvPr/>
        </p:nvGrpSpPr>
        <p:grpSpPr>
          <a:xfrm>
            <a:off x="8197879" y="4195601"/>
            <a:ext cx="670520" cy="673527"/>
            <a:chOff x="1889565" y="-3382437"/>
            <a:chExt cx="670520" cy="673527"/>
          </a:xfrm>
        </p:grpSpPr>
        <p:sp>
          <p:nvSpPr>
            <p:cNvPr id="136" name="Google Shape;136;p2"/>
            <p:cNvSpPr/>
            <p:nvPr/>
          </p:nvSpPr>
          <p:spPr>
            <a:xfrm>
              <a:off x="1889565" y="-3382437"/>
              <a:ext cx="670520" cy="673527"/>
            </a:xfrm>
            <a:custGeom>
              <a:avLst/>
              <a:gdLst/>
              <a:ahLst/>
              <a:cxnLst/>
              <a:rect l="l" t="t" r="r" b="b"/>
              <a:pathLst>
                <a:path w="18284" h="18366" fill="none" extrusionOk="0">
                  <a:moveTo>
                    <a:pt x="15068" y="3216"/>
                  </a:moveTo>
                  <a:cubicBezTo>
                    <a:pt x="18284" y="6431"/>
                    <a:pt x="18284" y="11690"/>
                    <a:pt x="15014" y="14987"/>
                  </a:cubicBezTo>
                  <a:cubicBezTo>
                    <a:pt x="11744" y="18284"/>
                    <a:pt x="6458" y="18366"/>
                    <a:pt x="3243" y="15151"/>
                  </a:cubicBezTo>
                  <a:cubicBezTo>
                    <a:pt x="0" y="11935"/>
                    <a:pt x="0" y="6677"/>
                    <a:pt x="3270" y="3380"/>
                  </a:cubicBezTo>
                  <a:cubicBezTo>
                    <a:pt x="6540" y="83"/>
                    <a:pt x="11826" y="1"/>
                    <a:pt x="15068" y="3216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179359" y="-3091653"/>
              <a:ext cx="90948" cy="93001"/>
            </a:xfrm>
            <a:custGeom>
              <a:avLst/>
              <a:gdLst/>
              <a:ahLst/>
              <a:cxnLst/>
              <a:rect l="l" t="t" r="r" b="b"/>
              <a:pathLst>
                <a:path w="2480" h="2536" fill="none" extrusionOk="0">
                  <a:moveTo>
                    <a:pt x="2480" y="1254"/>
                  </a:moveTo>
                  <a:cubicBezTo>
                    <a:pt x="2480" y="1936"/>
                    <a:pt x="1935" y="2481"/>
                    <a:pt x="1253" y="2508"/>
                  </a:cubicBezTo>
                  <a:cubicBezTo>
                    <a:pt x="572" y="2535"/>
                    <a:pt x="0" y="1963"/>
                    <a:pt x="0" y="1282"/>
                  </a:cubicBezTo>
                  <a:cubicBezTo>
                    <a:pt x="0" y="600"/>
                    <a:pt x="545" y="28"/>
                    <a:pt x="1253" y="28"/>
                  </a:cubicBezTo>
                  <a:cubicBezTo>
                    <a:pt x="1935" y="1"/>
                    <a:pt x="2480" y="546"/>
                    <a:pt x="2480" y="125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109386" y="-3278504"/>
              <a:ext cx="230853" cy="155931"/>
            </a:xfrm>
            <a:custGeom>
              <a:avLst/>
              <a:gdLst/>
              <a:ahLst/>
              <a:cxnLst/>
              <a:rect l="l" t="t" r="r" b="b"/>
              <a:pathLst>
                <a:path w="6295" h="4252" fill="none" extrusionOk="0">
                  <a:moveTo>
                    <a:pt x="3161" y="3897"/>
                  </a:moveTo>
                  <a:cubicBezTo>
                    <a:pt x="3570" y="3897"/>
                    <a:pt x="4006" y="4006"/>
                    <a:pt x="4388" y="4224"/>
                  </a:cubicBezTo>
                  <a:lnTo>
                    <a:pt x="6295" y="818"/>
                  </a:lnTo>
                  <a:cubicBezTo>
                    <a:pt x="5341" y="273"/>
                    <a:pt x="4251" y="1"/>
                    <a:pt x="3161" y="28"/>
                  </a:cubicBezTo>
                  <a:cubicBezTo>
                    <a:pt x="2044" y="55"/>
                    <a:pt x="954" y="355"/>
                    <a:pt x="1" y="927"/>
                  </a:cubicBezTo>
                  <a:lnTo>
                    <a:pt x="1935" y="4251"/>
                  </a:lnTo>
                  <a:cubicBezTo>
                    <a:pt x="2290" y="4033"/>
                    <a:pt x="2725" y="3897"/>
                    <a:pt x="3161" y="389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992471" y="-3042657"/>
              <a:ext cx="186920" cy="199865"/>
            </a:xfrm>
            <a:custGeom>
              <a:avLst/>
              <a:gdLst/>
              <a:ahLst/>
              <a:cxnLst/>
              <a:rect l="l" t="t" r="r" b="b"/>
              <a:pathLst>
                <a:path w="5097" h="5450" fill="none" extrusionOk="0">
                  <a:moveTo>
                    <a:pt x="3897" y="0"/>
                  </a:moveTo>
                  <a:lnTo>
                    <a:pt x="1" y="82"/>
                  </a:lnTo>
                  <a:cubicBezTo>
                    <a:pt x="1" y="2289"/>
                    <a:pt x="1200" y="4333"/>
                    <a:pt x="3107" y="5450"/>
                  </a:cubicBezTo>
                  <a:lnTo>
                    <a:pt x="5096" y="2071"/>
                  </a:lnTo>
                  <a:cubicBezTo>
                    <a:pt x="4360" y="1635"/>
                    <a:pt x="3897" y="872"/>
                    <a:pt x="3897" y="0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270273" y="-3048672"/>
              <a:ext cx="186920" cy="200892"/>
            </a:xfrm>
            <a:custGeom>
              <a:avLst/>
              <a:gdLst/>
              <a:ahLst/>
              <a:cxnLst/>
              <a:rect l="l" t="t" r="r" b="b"/>
              <a:pathLst>
                <a:path w="5097" h="5478" fill="none" extrusionOk="0">
                  <a:moveTo>
                    <a:pt x="5096" y="1"/>
                  </a:moveTo>
                  <a:lnTo>
                    <a:pt x="1227" y="82"/>
                  </a:lnTo>
                  <a:cubicBezTo>
                    <a:pt x="1200" y="954"/>
                    <a:pt x="736" y="1745"/>
                    <a:pt x="1" y="2181"/>
                  </a:cubicBezTo>
                  <a:lnTo>
                    <a:pt x="1990" y="5478"/>
                  </a:lnTo>
                  <a:cubicBezTo>
                    <a:pt x="3897" y="4333"/>
                    <a:pt x="5069" y="2262"/>
                    <a:pt x="5096" y="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" name="Google Shape;141;p2"/>
          <p:cNvGrpSpPr/>
          <p:nvPr/>
        </p:nvGrpSpPr>
        <p:grpSpPr>
          <a:xfrm>
            <a:off x="8586876" y="3519044"/>
            <a:ext cx="235841" cy="578619"/>
            <a:chOff x="6219428" y="3871144"/>
            <a:chExt cx="235841" cy="578619"/>
          </a:xfrm>
        </p:grpSpPr>
        <p:sp>
          <p:nvSpPr>
            <p:cNvPr id="142" name="Google Shape;142;p2"/>
            <p:cNvSpPr/>
            <p:nvPr/>
          </p:nvSpPr>
          <p:spPr>
            <a:xfrm>
              <a:off x="6219428" y="3871144"/>
              <a:ext cx="235841" cy="578619"/>
            </a:xfrm>
            <a:custGeom>
              <a:avLst/>
              <a:gdLst/>
              <a:ahLst/>
              <a:cxnLst/>
              <a:rect l="l" t="t" r="r" b="b"/>
              <a:pathLst>
                <a:path w="6431" h="15778" fill="none" extrusionOk="0">
                  <a:moveTo>
                    <a:pt x="6403" y="12480"/>
                  </a:moveTo>
                  <a:cubicBezTo>
                    <a:pt x="6403" y="14251"/>
                    <a:pt x="4987" y="15696"/>
                    <a:pt x="3215" y="15750"/>
                  </a:cubicBezTo>
                  <a:lnTo>
                    <a:pt x="3215" y="15750"/>
                  </a:lnTo>
                  <a:cubicBezTo>
                    <a:pt x="1444" y="15777"/>
                    <a:pt x="0" y="14333"/>
                    <a:pt x="27" y="12589"/>
                  </a:cubicBezTo>
                  <a:lnTo>
                    <a:pt x="27" y="3298"/>
                  </a:lnTo>
                  <a:cubicBezTo>
                    <a:pt x="27" y="1499"/>
                    <a:pt x="1444" y="55"/>
                    <a:pt x="3215" y="28"/>
                  </a:cubicBezTo>
                  <a:lnTo>
                    <a:pt x="3215" y="28"/>
                  </a:lnTo>
                  <a:cubicBezTo>
                    <a:pt x="4987" y="1"/>
                    <a:pt x="6431" y="1418"/>
                    <a:pt x="6431" y="316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223426" y="4138971"/>
              <a:ext cx="226856" cy="3007"/>
            </a:xfrm>
            <a:custGeom>
              <a:avLst/>
              <a:gdLst/>
              <a:ahLst/>
              <a:cxnLst/>
              <a:rect l="l" t="t" r="r" b="b"/>
              <a:pathLst>
                <a:path w="6186" h="82" fill="none" extrusionOk="0">
                  <a:moveTo>
                    <a:pt x="0" y="82"/>
                  </a:moveTo>
                  <a:lnTo>
                    <a:pt x="6185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6266370" y="4334807"/>
              <a:ext cx="70998" cy="70008"/>
            </a:xfrm>
            <a:custGeom>
              <a:avLst/>
              <a:gdLst/>
              <a:ahLst/>
              <a:cxnLst/>
              <a:rect l="l" t="t" r="r" b="b"/>
              <a:pathLst>
                <a:path w="1936" h="1909" fill="none" extrusionOk="0">
                  <a:moveTo>
                    <a:pt x="1935" y="1881"/>
                  </a:moveTo>
                  <a:cubicBezTo>
                    <a:pt x="873" y="1908"/>
                    <a:pt x="1" y="1063"/>
                    <a:pt x="28" y="1"/>
                  </a:cubicBez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2"/>
          <p:cNvGrpSpPr/>
          <p:nvPr/>
        </p:nvGrpSpPr>
        <p:grpSpPr>
          <a:xfrm>
            <a:off x="8316336" y="3248810"/>
            <a:ext cx="228873" cy="290850"/>
            <a:chOff x="2079424" y="521748"/>
            <a:chExt cx="228873" cy="290850"/>
          </a:xfrm>
        </p:grpSpPr>
        <p:sp>
          <p:nvSpPr>
            <p:cNvPr id="146" name="Google Shape;146;p2"/>
            <p:cNvSpPr/>
            <p:nvPr/>
          </p:nvSpPr>
          <p:spPr>
            <a:xfrm>
              <a:off x="2079424" y="521748"/>
              <a:ext cx="228873" cy="290850"/>
            </a:xfrm>
            <a:custGeom>
              <a:avLst/>
              <a:gdLst/>
              <a:ahLst/>
              <a:cxnLst/>
              <a:rect l="l" t="t" r="r" b="b"/>
              <a:pathLst>
                <a:path w="6241" h="7931" fill="none" extrusionOk="0">
                  <a:moveTo>
                    <a:pt x="5068" y="1881"/>
                  </a:moveTo>
                  <a:cubicBezTo>
                    <a:pt x="3216" y="1"/>
                    <a:pt x="0" y="1309"/>
                    <a:pt x="0" y="3979"/>
                  </a:cubicBezTo>
                  <a:cubicBezTo>
                    <a:pt x="0" y="6622"/>
                    <a:pt x="3216" y="7930"/>
                    <a:pt x="5068" y="6050"/>
                  </a:cubicBezTo>
                  <a:cubicBezTo>
                    <a:pt x="6240" y="4905"/>
                    <a:pt x="6240" y="3025"/>
                    <a:pt x="5068" y="188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2090389" y="622673"/>
              <a:ext cx="78993" cy="79983"/>
            </a:xfrm>
            <a:custGeom>
              <a:avLst/>
              <a:gdLst/>
              <a:ahLst/>
              <a:cxnLst/>
              <a:rect l="l" t="t" r="r" b="b"/>
              <a:pathLst>
                <a:path w="2154" h="2181" fill="none" extrusionOk="0">
                  <a:moveTo>
                    <a:pt x="1" y="2181"/>
                  </a:moveTo>
                  <a:lnTo>
                    <a:pt x="2154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2192341" y="626670"/>
              <a:ext cx="96962" cy="98979"/>
            </a:xfrm>
            <a:custGeom>
              <a:avLst/>
              <a:gdLst/>
              <a:ahLst/>
              <a:cxnLst/>
              <a:rect l="l" t="t" r="r" b="b"/>
              <a:pathLst>
                <a:path w="2644" h="2699" fill="none" extrusionOk="0">
                  <a:moveTo>
                    <a:pt x="2643" y="1"/>
                  </a:moveTo>
                  <a:lnTo>
                    <a:pt x="0" y="2698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" name="Google Shape;149;p2"/>
          <p:cNvGrpSpPr/>
          <p:nvPr/>
        </p:nvGrpSpPr>
        <p:grpSpPr>
          <a:xfrm>
            <a:off x="273284" y="4166690"/>
            <a:ext cx="509674" cy="559624"/>
            <a:chOff x="1693693" y="-2602979"/>
            <a:chExt cx="509674" cy="559624"/>
          </a:xfrm>
        </p:grpSpPr>
        <p:sp>
          <p:nvSpPr>
            <p:cNvPr id="150" name="Google Shape;150;p2"/>
            <p:cNvSpPr/>
            <p:nvPr/>
          </p:nvSpPr>
          <p:spPr>
            <a:xfrm>
              <a:off x="1693693" y="-2602979"/>
              <a:ext cx="509674" cy="76976"/>
            </a:xfrm>
            <a:custGeom>
              <a:avLst/>
              <a:gdLst/>
              <a:ahLst/>
              <a:cxnLst/>
              <a:rect l="l" t="t" r="r" b="b"/>
              <a:pathLst>
                <a:path w="13898" h="2099" fill="none" extrusionOk="0">
                  <a:moveTo>
                    <a:pt x="13897" y="927"/>
                  </a:moveTo>
                  <a:cubicBezTo>
                    <a:pt x="13897" y="1444"/>
                    <a:pt x="13488" y="1853"/>
                    <a:pt x="12971" y="1880"/>
                  </a:cubicBezTo>
                  <a:lnTo>
                    <a:pt x="927" y="2098"/>
                  </a:lnTo>
                  <a:cubicBezTo>
                    <a:pt x="409" y="2098"/>
                    <a:pt x="1" y="1690"/>
                    <a:pt x="1" y="1172"/>
                  </a:cubicBezTo>
                  <a:lnTo>
                    <a:pt x="1" y="1172"/>
                  </a:lnTo>
                  <a:cubicBezTo>
                    <a:pt x="1" y="654"/>
                    <a:pt x="409" y="218"/>
                    <a:pt x="927" y="218"/>
                  </a:cubicBezTo>
                  <a:lnTo>
                    <a:pt x="12971" y="0"/>
                  </a:lnTo>
                  <a:cubicBezTo>
                    <a:pt x="13461" y="0"/>
                    <a:pt x="13897" y="409"/>
                    <a:pt x="13897" y="927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736674" y="-2526038"/>
              <a:ext cx="422724" cy="482683"/>
            </a:xfrm>
            <a:custGeom>
              <a:avLst/>
              <a:gdLst/>
              <a:ahLst/>
              <a:cxnLst/>
              <a:rect l="l" t="t" r="r" b="b"/>
              <a:pathLst>
                <a:path w="11527" h="13162" fill="none" extrusionOk="0">
                  <a:moveTo>
                    <a:pt x="11526" y="0"/>
                  </a:moveTo>
                  <a:lnTo>
                    <a:pt x="11526" y="10927"/>
                  </a:lnTo>
                  <a:cubicBezTo>
                    <a:pt x="11526" y="12071"/>
                    <a:pt x="10600" y="12970"/>
                    <a:pt x="9482" y="12998"/>
                  </a:cubicBezTo>
                  <a:lnTo>
                    <a:pt x="2071" y="13134"/>
                  </a:lnTo>
                  <a:cubicBezTo>
                    <a:pt x="927" y="13161"/>
                    <a:pt x="0" y="12262"/>
                    <a:pt x="27" y="11118"/>
                  </a:cubicBezTo>
                  <a:lnTo>
                    <a:pt x="27" y="19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2055439" y="-2483057"/>
              <a:ext cx="103967" cy="2017"/>
            </a:xfrm>
            <a:custGeom>
              <a:avLst/>
              <a:gdLst/>
              <a:ahLst/>
              <a:cxnLst/>
              <a:rect l="l" t="t" r="r" b="b"/>
              <a:pathLst>
                <a:path w="2835" h="55" fill="none" extrusionOk="0">
                  <a:moveTo>
                    <a:pt x="0" y="55"/>
                  </a:moveTo>
                  <a:lnTo>
                    <a:pt x="2834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2055439" y="-2428120"/>
              <a:ext cx="103967" cy="2054"/>
            </a:xfrm>
            <a:custGeom>
              <a:avLst/>
              <a:gdLst/>
              <a:ahLst/>
              <a:cxnLst/>
              <a:rect l="l" t="t" r="r" b="b"/>
              <a:pathLst>
                <a:path w="2835" h="56" fill="none" extrusionOk="0">
                  <a:moveTo>
                    <a:pt x="0" y="55"/>
                  </a:moveTo>
                  <a:lnTo>
                    <a:pt x="2834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2055439" y="-2373146"/>
              <a:ext cx="103967" cy="2017"/>
            </a:xfrm>
            <a:custGeom>
              <a:avLst/>
              <a:gdLst/>
              <a:ahLst/>
              <a:cxnLst/>
              <a:rect l="l" t="t" r="r" b="b"/>
              <a:pathLst>
                <a:path w="2835" h="55" fill="none" extrusionOk="0">
                  <a:moveTo>
                    <a:pt x="0" y="55"/>
                  </a:moveTo>
                  <a:lnTo>
                    <a:pt x="2834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2055439" y="-2318209"/>
              <a:ext cx="103967" cy="2054"/>
            </a:xfrm>
            <a:custGeom>
              <a:avLst/>
              <a:gdLst/>
              <a:ahLst/>
              <a:cxnLst/>
              <a:rect l="l" t="t" r="r" b="b"/>
              <a:pathLst>
                <a:path w="2835" h="56" fill="none" extrusionOk="0">
                  <a:moveTo>
                    <a:pt x="0" y="55"/>
                  </a:moveTo>
                  <a:lnTo>
                    <a:pt x="2834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055439" y="-2263236"/>
              <a:ext cx="103967" cy="2054"/>
            </a:xfrm>
            <a:custGeom>
              <a:avLst/>
              <a:gdLst/>
              <a:ahLst/>
              <a:cxnLst/>
              <a:rect l="l" t="t" r="r" b="b"/>
              <a:pathLst>
                <a:path w="2835" h="56" fill="none" extrusionOk="0">
                  <a:moveTo>
                    <a:pt x="0" y="55"/>
                  </a:moveTo>
                  <a:lnTo>
                    <a:pt x="2834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055439" y="-2208262"/>
              <a:ext cx="103967" cy="2017"/>
            </a:xfrm>
            <a:custGeom>
              <a:avLst/>
              <a:gdLst/>
              <a:ahLst/>
              <a:cxnLst/>
              <a:rect l="l" t="t" r="r" b="b"/>
              <a:pathLst>
                <a:path w="2835" h="55" fill="none" extrusionOk="0">
                  <a:moveTo>
                    <a:pt x="0" y="55"/>
                  </a:moveTo>
                  <a:lnTo>
                    <a:pt x="2834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2055439" y="-2153326"/>
              <a:ext cx="103967" cy="2054"/>
            </a:xfrm>
            <a:custGeom>
              <a:avLst/>
              <a:gdLst/>
              <a:ahLst/>
              <a:cxnLst/>
              <a:rect l="l" t="t" r="r" b="b"/>
              <a:pathLst>
                <a:path w="2835" h="56" fill="none" extrusionOk="0">
                  <a:moveTo>
                    <a:pt x="0" y="55"/>
                  </a:moveTo>
                  <a:lnTo>
                    <a:pt x="2834" y="1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9" name="Google Shape;159;p2"/>
          <p:cNvGrpSpPr/>
          <p:nvPr/>
        </p:nvGrpSpPr>
        <p:grpSpPr>
          <a:xfrm>
            <a:off x="1644605" y="3450392"/>
            <a:ext cx="358773" cy="357783"/>
            <a:chOff x="2601030" y="2721166"/>
            <a:chExt cx="358773" cy="357783"/>
          </a:xfrm>
        </p:grpSpPr>
        <p:sp>
          <p:nvSpPr>
            <p:cNvPr id="160" name="Google Shape;160;p2"/>
            <p:cNvSpPr/>
            <p:nvPr/>
          </p:nvSpPr>
          <p:spPr>
            <a:xfrm>
              <a:off x="2780914" y="2721166"/>
              <a:ext cx="37" cy="134955"/>
            </a:xfrm>
            <a:custGeom>
              <a:avLst/>
              <a:gdLst/>
              <a:ahLst/>
              <a:cxnLst/>
              <a:rect l="l" t="t" r="r" b="b"/>
              <a:pathLst>
                <a:path w="1" h="3680" fill="none" extrusionOk="0">
                  <a:moveTo>
                    <a:pt x="0" y="1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2780914" y="2944031"/>
              <a:ext cx="37" cy="134918"/>
            </a:xfrm>
            <a:custGeom>
              <a:avLst/>
              <a:gdLst/>
              <a:ahLst/>
              <a:cxnLst/>
              <a:rect l="l" t="t" r="r" b="b"/>
              <a:pathLst>
                <a:path w="1" h="3679" fill="none" extrusionOk="0">
                  <a:moveTo>
                    <a:pt x="0" y="0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2601030" y="2901049"/>
              <a:ext cx="135945" cy="2017"/>
            </a:xfrm>
            <a:custGeom>
              <a:avLst/>
              <a:gdLst/>
              <a:ahLst/>
              <a:cxnLst/>
              <a:rect l="l" t="t" r="r" b="b"/>
              <a:pathLst>
                <a:path w="3707" h="55" fill="none" extrusionOk="0">
                  <a:moveTo>
                    <a:pt x="1" y="55"/>
                  </a:moveTo>
                  <a:lnTo>
                    <a:pt x="3706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2824885" y="2897052"/>
              <a:ext cx="134918" cy="2017"/>
            </a:xfrm>
            <a:custGeom>
              <a:avLst/>
              <a:gdLst/>
              <a:ahLst/>
              <a:cxnLst/>
              <a:rect l="l" t="t" r="r" b="b"/>
              <a:pathLst>
                <a:path w="3679" h="55" fill="none" extrusionOk="0">
                  <a:moveTo>
                    <a:pt x="0" y="55"/>
                  </a:moveTo>
                  <a:lnTo>
                    <a:pt x="3679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2653987" y="2775149"/>
              <a:ext cx="95972" cy="94945"/>
            </a:xfrm>
            <a:custGeom>
              <a:avLst/>
              <a:gdLst/>
              <a:ahLst/>
              <a:cxnLst/>
              <a:rect l="l" t="t" r="r" b="b"/>
              <a:pathLst>
                <a:path w="2617" h="2589" fill="none" extrusionOk="0">
                  <a:moveTo>
                    <a:pt x="1" y="0"/>
                  </a:moveTo>
                  <a:lnTo>
                    <a:pt x="2617" y="258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2811903" y="2931011"/>
              <a:ext cx="95935" cy="93992"/>
            </a:xfrm>
            <a:custGeom>
              <a:avLst/>
              <a:gdLst/>
              <a:ahLst/>
              <a:cxnLst/>
              <a:rect l="l" t="t" r="r" b="b"/>
              <a:pathLst>
                <a:path w="2616" h="2563" fill="none" extrusionOk="0">
                  <a:moveTo>
                    <a:pt x="0" y="1"/>
                  </a:moveTo>
                  <a:lnTo>
                    <a:pt x="2616" y="2562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2653987" y="2932038"/>
              <a:ext cx="95972" cy="96962"/>
            </a:xfrm>
            <a:custGeom>
              <a:avLst/>
              <a:gdLst/>
              <a:ahLst/>
              <a:cxnLst/>
              <a:rect l="l" t="t" r="r" b="b"/>
              <a:pathLst>
                <a:path w="2617" h="2644" fill="none" extrusionOk="0">
                  <a:moveTo>
                    <a:pt x="1" y="2643"/>
                  </a:moveTo>
                  <a:lnTo>
                    <a:pt x="2617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2811903" y="2771152"/>
              <a:ext cx="95935" cy="96962"/>
            </a:xfrm>
            <a:custGeom>
              <a:avLst/>
              <a:gdLst/>
              <a:ahLst/>
              <a:cxnLst/>
              <a:rect l="l" t="t" r="r" b="b"/>
              <a:pathLst>
                <a:path w="2616" h="2644" fill="none" extrusionOk="0">
                  <a:moveTo>
                    <a:pt x="0" y="2643"/>
                  </a:moveTo>
                  <a:lnTo>
                    <a:pt x="2616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" name="Google Shape;168;p2"/>
          <p:cNvGrpSpPr/>
          <p:nvPr/>
        </p:nvGrpSpPr>
        <p:grpSpPr>
          <a:xfrm>
            <a:off x="6276280" y="3956242"/>
            <a:ext cx="358773" cy="357783"/>
            <a:chOff x="2601030" y="2721166"/>
            <a:chExt cx="358773" cy="357783"/>
          </a:xfrm>
        </p:grpSpPr>
        <p:sp>
          <p:nvSpPr>
            <p:cNvPr id="169" name="Google Shape;169;p2"/>
            <p:cNvSpPr/>
            <p:nvPr/>
          </p:nvSpPr>
          <p:spPr>
            <a:xfrm>
              <a:off x="2780914" y="2721166"/>
              <a:ext cx="37" cy="134955"/>
            </a:xfrm>
            <a:custGeom>
              <a:avLst/>
              <a:gdLst/>
              <a:ahLst/>
              <a:cxnLst/>
              <a:rect l="l" t="t" r="r" b="b"/>
              <a:pathLst>
                <a:path w="1" h="3680" fill="none" extrusionOk="0">
                  <a:moveTo>
                    <a:pt x="0" y="1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2780914" y="2944031"/>
              <a:ext cx="37" cy="134918"/>
            </a:xfrm>
            <a:custGeom>
              <a:avLst/>
              <a:gdLst/>
              <a:ahLst/>
              <a:cxnLst/>
              <a:rect l="l" t="t" r="r" b="b"/>
              <a:pathLst>
                <a:path w="1" h="3679" fill="none" extrusionOk="0">
                  <a:moveTo>
                    <a:pt x="0" y="0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2601030" y="2901049"/>
              <a:ext cx="135945" cy="2017"/>
            </a:xfrm>
            <a:custGeom>
              <a:avLst/>
              <a:gdLst/>
              <a:ahLst/>
              <a:cxnLst/>
              <a:rect l="l" t="t" r="r" b="b"/>
              <a:pathLst>
                <a:path w="3707" h="55" fill="none" extrusionOk="0">
                  <a:moveTo>
                    <a:pt x="1" y="55"/>
                  </a:moveTo>
                  <a:lnTo>
                    <a:pt x="3706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2824885" y="2897052"/>
              <a:ext cx="134918" cy="2017"/>
            </a:xfrm>
            <a:custGeom>
              <a:avLst/>
              <a:gdLst/>
              <a:ahLst/>
              <a:cxnLst/>
              <a:rect l="l" t="t" r="r" b="b"/>
              <a:pathLst>
                <a:path w="3679" h="55" fill="none" extrusionOk="0">
                  <a:moveTo>
                    <a:pt x="0" y="55"/>
                  </a:moveTo>
                  <a:lnTo>
                    <a:pt x="3679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2653987" y="2775149"/>
              <a:ext cx="95972" cy="94945"/>
            </a:xfrm>
            <a:custGeom>
              <a:avLst/>
              <a:gdLst/>
              <a:ahLst/>
              <a:cxnLst/>
              <a:rect l="l" t="t" r="r" b="b"/>
              <a:pathLst>
                <a:path w="2617" h="2589" fill="none" extrusionOk="0">
                  <a:moveTo>
                    <a:pt x="1" y="0"/>
                  </a:moveTo>
                  <a:lnTo>
                    <a:pt x="2617" y="258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2811903" y="2931011"/>
              <a:ext cx="95935" cy="93992"/>
            </a:xfrm>
            <a:custGeom>
              <a:avLst/>
              <a:gdLst/>
              <a:ahLst/>
              <a:cxnLst/>
              <a:rect l="l" t="t" r="r" b="b"/>
              <a:pathLst>
                <a:path w="2616" h="2563" fill="none" extrusionOk="0">
                  <a:moveTo>
                    <a:pt x="0" y="1"/>
                  </a:moveTo>
                  <a:lnTo>
                    <a:pt x="2616" y="256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2653987" y="2932038"/>
              <a:ext cx="95972" cy="96962"/>
            </a:xfrm>
            <a:custGeom>
              <a:avLst/>
              <a:gdLst/>
              <a:ahLst/>
              <a:cxnLst/>
              <a:rect l="l" t="t" r="r" b="b"/>
              <a:pathLst>
                <a:path w="2617" h="2644" fill="none" extrusionOk="0">
                  <a:moveTo>
                    <a:pt x="1" y="2643"/>
                  </a:moveTo>
                  <a:lnTo>
                    <a:pt x="2617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811903" y="2771152"/>
              <a:ext cx="95935" cy="96962"/>
            </a:xfrm>
            <a:custGeom>
              <a:avLst/>
              <a:gdLst/>
              <a:ahLst/>
              <a:cxnLst/>
              <a:rect l="l" t="t" r="r" b="b"/>
              <a:pathLst>
                <a:path w="2616" h="2644" fill="none" extrusionOk="0">
                  <a:moveTo>
                    <a:pt x="0" y="2643"/>
                  </a:moveTo>
                  <a:lnTo>
                    <a:pt x="2616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" name="Google Shape;177;p2"/>
          <p:cNvGrpSpPr/>
          <p:nvPr/>
        </p:nvGrpSpPr>
        <p:grpSpPr>
          <a:xfrm rot="-5400000">
            <a:off x="7295535" y="4347540"/>
            <a:ext cx="557642" cy="557642"/>
            <a:chOff x="3560335" y="-646412"/>
            <a:chExt cx="557642" cy="557642"/>
          </a:xfrm>
        </p:grpSpPr>
        <p:sp>
          <p:nvSpPr>
            <p:cNvPr id="178" name="Google Shape;178;p2"/>
            <p:cNvSpPr/>
            <p:nvPr/>
          </p:nvSpPr>
          <p:spPr>
            <a:xfrm>
              <a:off x="3560335" y="-646412"/>
              <a:ext cx="557642" cy="557642"/>
            </a:xfrm>
            <a:custGeom>
              <a:avLst/>
              <a:gdLst/>
              <a:ahLst/>
              <a:cxnLst/>
              <a:rect l="l" t="t" r="r" b="b"/>
              <a:pathLst>
                <a:path w="15206" h="15206" fill="none" extrusionOk="0">
                  <a:moveTo>
                    <a:pt x="15205" y="14933"/>
                  </a:moveTo>
                  <a:lnTo>
                    <a:pt x="1" y="15205"/>
                  </a:lnTo>
                  <a:lnTo>
                    <a:pt x="1" y="1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652275" y="-433560"/>
              <a:ext cx="268846" cy="268846"/>
            </a:xfrm>
            <a:custGeom>
              <a:avLst/>
              <a:gdLst/>
              <a:ahLst/>
              <a:cxnLst/>
              <a:rect l="l" t="t" r="r" b="b"/>
              <a:pathLst>
                <a:path w="7331" h="7331" fill="none" extrusionOk="0">
                  <a:moveTo>
                    <a:pt x="7330" y="7194"/>
                  </a:moveTo>
                  <a:lnTo>
                    <a:pt x="1" y="7330"/>
                  </a:lnTo>
                  <a:lnTo>
                    <a:pt x="1" y="1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563342" y="-524473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7"/>
                  </a:moveTo>
                  <a:lnTo>
                    <a:pt x="1199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563342" y="-462532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8"/>
                  </a:moveTo>
                  <a:lnTo>
                    <a:pt x="1199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3563342" y="-400590"/>
              <a:ext cx="44007" cy="1064"/>
            </a:xfrm>
            <a:custGeom>
              <a:avLst/>
              <a:gdLst/>
              <a:ahLst/>
              <a:cxnLst/>
              <a:rect l="l" t="t" r="r" b="b"/>
              <a:pathLst>
                <a:path w="1200" h="29" fill="none" extrusionOk="0">
                  <a:moveTo>
                    <a:pt x="1" y="28"/>
                  </a:moveTo>
                  <a:lnTo>
                    <a:pt x="1199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563342" y="-338612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8"/>
                  </a:moveTo>
                  <a:lnTo>
                    <a:pt x="1199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3563342" y="-276671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8"/>
                  </a:moveTo>
                  <a:lnTo>
                    <a:pt x="1199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3563342" y="-214692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7"/>
                  </a:moveTo>
                  <a:lnTo>
                    <a:pt x="1199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3563342" y="-152751"/>
              <a:ext cx="44007" cy="1027"/>
            </a:xfrm>
            <a:custGeom>
              <a:avLst/>
              <a:gdLst/>
              <a:ahLst/>
              <a:cxnLst/>
              <a:rect l="l" t="t" r="r" b="b"/>
              <a:pathLst>
                <a:path w="1200" h="28" fill="none" extrusionOk="0">
                  <a:moveTo>
                    <a:pt x="1" y="28"/>
                  </a:moveTo>
                  <a:lnTo>
                    <a:pt x="1199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" name="Google Shape;187;p2"/>
          <p:cNvSpPr/>
          <p:nvPr/>
        </p:nvSpPr>
        <p:spPr>
          <a:xfrm>
            <a:off x="6859873" y="4765322"/>
            <a:ext cx="90948" cy="91975"/>
          </a:xfrm>
          <a:custGeom>
            <a:avLst/>
            <a:gdLst/>
            <a:ahLst/>
            <a:cxnLst/>
            <a:rect l="l" t="t" r="r" b="b"/>
            <a:pathLst>
              <a:path w="2480" h="2508" fill="none" extrusionOk="0">
                <a:moveTo>
                  <a:pt x="2480" y="1227"/>
                </a:moveTo>
                <a:cubicBezTo>
                  <a:pt x="2480" y="1908"/>
                  <a:pt x="1935" y="2480"/>
                  <a:pt x="1254" y="2480"/>
                </a:cubicBezTo>
                <a:cubicBezTo>
                  <a:pt x="573" y="2508"/>
                  <a:pt x="0" y="1963"/>
                  <a:pt x="0" y="1281"/>
                </a:cubicBezTo>
                <a:cubicBezTo>
                  <a:pt x="0" y="600"/>
                  <a:pt x="545" y="28"/>
                  <a:pt x="1254" y="28"/>
                </a:cubicBezTo>
                <a:cubicBezTo>
                  <a:pt x="1935" y="1"/>
                  <a:pt x="2480" y="546"/>
                  <a:pt x="2480" y="1227"/>
                </a:cubicBez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"/>
          <p:cNvSpPr/>
          <p:nvPr/>
        </p:nvSpPr>
        <p:spPr>
          <a:xfrm>
            <a:off x="482635" y="3583297"/>
            <a:ext cx="90948" cy="91975"/>
          </a:xfrm>
          <a:custGeom>
            <a:avLst/>
            <a:gdLst/>
            <a:ahLst/>
            <a:cxnLst/>
            <a:rect l="l" t="t" r="r" b="b"/>
            <a:pathLst>
              <a:path w="2480" h="2508" fill="none" extrusionOk="0">
                <a:moveTo>
                  <a:pt x="2480" y="1227"/>
                </a:moveTo>
                <a:cubicBezTo>
                  <a:pt x="2480" y="1908"/>
                  <a:pt x="1935" y="2480"/>
                  <a:pt x="1254" y="2480"/>
                </a:cubicBezTo>
                <a:cubicBezTo>
                  <a:pt x="573" y="2508"/>
                  <a:pt x="0" y="1963"/>
                  <a:pt x="0" y="1281"/>
                </a:cubicBezTo>
                <a:cubicBezTo>
                  <a:pt x="0" y="600"/>
                  <a:pt x="545" y="28"/>
                  <a:pt x="1254" y="28"/>
                </a:cubicBezTo>
                <a:cubicBezTo>
                  <a:pt x="1935" y="1"/>
                  <a:pt x="2480" y="546"/>
                  <a:pt x="2480" y="1227"/>
                </a:cubicBezTo>
                <a:close/>
              </a:path>
            </a:pathLst>
          </a:custGeom>
          <a:noFill/>
          <a:ln w="1905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9" name="Google Shape;189;p2"/>
          <p:cNvGrpSpPr/>
          <p:nvPr/>
        </p:nvGrpSpPr>
        <p:grpSpPr>
          <a:xfrm>
            <a:off x="1665323" y="4746837"/>
            <a:ext cx="128941" cy="128941"/>
            <a:chOff x="794923" y="2795124"/>
            <a:chExt cx="128941" cy="128941"/>
          </a:xfrm>
        </p:grpSpPr>
        <p:sp>
          <p:nvSpPr>
            <p:cNvPr id="190" name="Google Shape;190;p2"/>
            <p:cNvSpPr/>
            <p:nvPr/>
          </p:nvSpPr>
          <p:spPr>
            <a:xfrm>
              <a:off x="859871" y="2795124"/>
              <a:ext cx="37" cy="128941"/>
            </a:xfrm>
            <a:custGeom>
              <a:avLst/>
              <a:gdLst/>
              <a:ahLst/>
              <a:cxnLst/>
              <a:rect l="l" t="t" r="r" b="b"/>
              <a:pathLst>
                <a:path w="1" h="3516" fill="none" extrusionOk="0">
                  <a:moveTo>
                    <a:pt x="0" y="0"/>
                  </a:moveTo>
                  <a:lnTo>
                    <a:pt x="0" y="351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794923" y="2858056"/>
              <a:ext cx="128941" cy="2054"/>
            </a:xfrm>
            <a:custGeom>
              <a:avLst/>
              <a:gdLst/>
              <a:ahLst/>
              <a:cxnLst/>
              <a:rect l="l" t="t" r="r" b="b"/>
              <a:pathLst>
                <a:path w="3516" h="56" fill="none" extrusionOk="0">
                  <a:moveTo>
                    <a:pt x="0" y="55"/>
                  </a:moveTo>
                  <a:lnTo>
                    <a:pt x="3515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2"/>
          <p:cNvGrpSpPr/>
          <p:nvPr/>
        </p:nvGrpSpPr>
        <p:grpSpPr>
          <a:xfrm>
            <a:off x="8683660" y="2030862"/>
            <a:ext cx="128941" cy="128941"/>
            <a:chOff x="794923" y="2795124"/>
            <a:chExt cx="128941" cy="128941"/>
          </a:xfrm>
        </p:grpSpPr>
        <p:sp>
          <p:nvSpPr>
            <p:cNvPr id="193" name="Google Shape;193;p2"/>
            <p:cNvSpPr/>
            <p:nvPr/>
          </p:nvSpPr>
          <p:spPr>
            <a:xfrm>
              <a:off x="859871" y="2795124"/>
              <a:ext cx="37" cy="128941"/>
            </a:xfrm>
            <a:custGeom>
              <a:avLst/>
              <a:gdLst/>
              <a:ahLst/>
              <a:cxnLst/>
              <a:rect l="l" t="t" r="r" b="b"/>
              <a:pathLst>
                <a:path w="1" h="3516" fill="none" extrusionOk="0">
                  <a:moveTo>
                    <a:pt x="0" y="0"/>
                  </a:moveTo>
                  <a:lnTo>
                    <a:pt x="0" y="351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794923" y="2858056"/>
              <a:ext cx="128941" cy="2054"/>
            </a:xfrm>
            <a:custGeom>
              <a:avLst/>
              <a:gdLst/>
              <a:ahLst/>
              <a:cxnLst/>
              <a:rect l="l" t="t" r="r" b="b"/>
              <a:pathLst>
                <a:path w="3516" h="56" fill="none" extrusionOk="0">
                  <a:moveTo>
                    <a:pt x="0" y="55"/>
                  </a:moveTo>
                  <a:lnTo>
                    <a:pt x="3515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" name="Google Shape;195;p2"/>
          <p:cNvGrpSpPr/>
          <p:nvPr/>
        </p:nvGrpSpPr>
        <p:grpSpPr>
          <a:xfrm>
            <a:off x="8023185" y="3618712"/>
            <a:ext cx="128941" cy="128941"/>
            <a:chOff x="794923" y="2795124"/>
            <a:chExt cx="128941" cy="128941"/>
          </a:xfrm>
        </p:grpSpPr>
        <p:sp>
          <p:nvSpPr>
            <p:cNvPr id="196" name="Google Shape;196;p2"/>
            <p:cNvSpPr/>
            <p:nvPr/>
          </p:nvSpPr>
          <p:spPr>
            <a:xfrm>
              <a:off x="859871" y="2795124"/>
              <a:ext cx="37" cy="128941"/>
            </a:xfrm>
            <a:custGeom>
              <a:avLst/>
              <a:gdLst/>
              <a:ahLst/>
              <a:cxnLst/>
              <a:rect l="l" t="t" r="r" b="b"/>
              <a:pathLst>
                <a:path w="1" h="3516" fill="none" extrusionOk="0">
                  <a:moveTo>
                    <a:pt x="0" y="0"/>
                  </a:moveTo>
                  <a:lnTo>
                    <a:pt x="0" y="351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794923" y="2858056"/>
              <a:ext cx="128941" cy="2054"/>
            </a:xfrm>
            <a:custGeom>
              <a:avLst/>
              <a:gdLst/>
              <a:ahLst/>
              <a:cxnLst/>
              <a:rect l="l" t="t" r="r" b="b"/>
              <a:pathLst>
                <a:path w="3516" h="56" fill="none" extrusionOk="0">
                  <a:moveTo>
                    <a:pt x="0" y="55"/>
                  </a:moveTo>
                  <a:lnTo>
                    <a:pt x="3515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" name="Google Shape;198;p2"/>
          <p:cNvGrpSpPr/>
          <p:nvPr/>
        </p:nvGrpSpPr>
        <p:grpSpPr>
          <a:xfrm>
            <a:off x="273285" y="555287"/>
            <a:ext cx="128941" cy="128941"/>
            <a:chOff x="794923" y="2795124"/>
            <a:chExt cx="128941" cy="128941"/>
          </a:xfrm>
        </p:grpSpPr>
        <p:sp>
          <p:nvSpPr>
            <p:cNvPr id="199" name="Google Shape;199;p2"/>
            <p:cNvSpPr/>
            <p:nvPr/>
          </p:nvSpPr>
          <p:spPr>
            <a:xfrm>
              <a:off x="859871" y="2795124"/>
              <a:ext cx="37" cy="128941"/>
            </a:xfrm>
            <a:custGeom>
              <a:avLst/>
              <a:gdLst/>
              <a:ahLst/>
              <a:cxnLst/>
              <a:rect l="l" t="t" r="r" b="b"/>
              <a:pathLst>
                <a:path w="1" h="3516" fill="none" extrusionOk="0">
                  <a:moveTo>
                    <a:pt x="0" y="0"/>
                  </a:moveTo>
                  <a:lnTo>
                    <a:pt x="0" y="3515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794923" y="2858056"/>
              <a:ext cx="128941" cy="2054"/>
            </a:xfrm>
            <a:custGeom>
              <a:avLst/>
              <a:gdLst/>
              <a:ahLst/>
              <a:cxnLst/>
              <a:rect l="l" t="t" r="r" b="b"/>
              <a:pathLst>
                <a:path w="3516" h="56" fill="none" extrusionOk="0">
                  <a:moveTo>
                    <a:pt x="0" y="55"/>
                  </a:moveTo>
                  <a:lnTo>
                    <a:pt x="3515" y="1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44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5784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805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2"/>
            <a:ext cx="8085582" cy="459962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515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2050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4" y="521494"/>
            <a:ext cx="1971675" cy="360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3"/>
            <a:ext cx="5800725" cy="40505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1753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9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5" y="314880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927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900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40456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71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59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CUSTOM_6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"/>
          <p:cNvSpPr/>
          <p:nvPr/>
        </p:nvSpPr>
        <p:spPr>
          <a:xfrm>
            <a:off x="191748" y="173321"/>
            <a:ext cx="8760505" cy="4796858"/>
          </a:xfrm>
          <a:custGeom>
            <a:avLst/>
            <a:gdLst/>
            <a:ahLst/>
            <a:cxnLst/>
            <a:rect l="l" t="t" r="r" b="b"/>
            <a:pathLst>
              <a:path w="285312" h="156224" extrusionOk="0">
                <a:moveTo>
                  <a:pt x="4843" y="0"/>
                </a:moveTo>
                <a:cubicBezTo>
                  <a:pt x="4843" y="2668"/>
                  <a:pt x="2668" y="4843"/>
                  <a:pt x="0" y="4843"/>
                </a:cubicBezTo>
                <a:lnTo>
                  <a:pt x="0" y="151381"/>
                </a:lnTo>
                <a:cubicBezTo>
                  <a:pt x="2668" y="151381"/>
                  <a:pt x="4843" y="153556"/>
                  <a:pt x="4843" y="156224"/>
                </a:cubicBezTo>
                <a:lnTo>
                  <a:pt x="280451" y="156224"/>
                </a:lnTo>
                <a:cubicBezTo>
                  <a:pt x="280451" y="153556"/>
                  <a:pt x="282625" y="151381"/>
                  <a:pt x="285311" y="151381"/>
                </a:cubicBezTo>
                <a:lnTo>
                  <a:pt x="285311" y="4843"/>
                </a:lnTo>
                <a:cubicBezTo>
                  <a:pt x="282625" y="4843"/>
                  <a:pt x="280451" y="2686"/>
                  <a:pt x="28045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3"/>
          <p:cNvSpPr txBox="1">
            <a:spLocks noGrp="1"/>
          </p:cNvSpPr>
          <p:nvPr>
            <p:ph type="title"/>
          </p:nvPr>
        </p:nvSpPr>
        <p:spPr>
          <a:xfrm>
            <a:off x="819450" y="539500"/>
            <a:ext cx="7505100" cy="50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400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Nunito Light"/>
                <a:ea typeface="Nunito Light"/>
                <a:cs typeface="Nunito Light"/>
                <a:sym typeface="Nunito Light"/>
              </a:defRPr>
            </a:lvl9pPr>
          </a:lstStyle>
          <a:p>
            <a:endParaRPr/>
          </a:p>
        </p:txBody>
      </p:sp>
      <p:sp>
        <p:nvSpPr>
          <p:cNvPr id="204" name="Google Shape;204;p3"/>
          <p:cNvSpPr txBox="1">
            <a:spLocks noGrp="1"/>
          </p:cNvSpPr>
          <p:nvPr>
            <p:ph type="body" idx="1"/>
          </p:nvPr>
        </p:nvSpPr>
        <p:spPr>
          <a:xfrm>
            <a:off x="713250" y="1228325"/>
            <a:ext cx="7717500" cy="337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205" name="Google Shape;205;p3"/>
          <p:cNvGrpSpPr/>
          <p:nvPr/>
        </p:nvGrpSpPr>
        <p:grpSpPr>
          <a:xfrm>
            <a:off x="559039" y="385746"/>
            <a:ext cx="308365" cy="307514"/>
            <a:chOff x="2601030" y="2721166"/>
            <a:chExt cx="358773" cy="357783"/>
          </a:xfrm>
        </p:grpSpPr>
        <p:sp>
          <p:nvSpPr>
            <p:cNvPr id="206" name="Google Shape;206;p3"/>
            <p:cNvSpPr/>
            <p:nvPr/>
          </p:nvSpPr>
          <p:spPr>
            <a:xfrm>
              <a:off x="2780914" y="2721166"/>
              <a:ext cx="37" cy="134955"/>
            </a:xfrm>
            <a:custGeom>
              <a:avLst/>
              <a:gdLst/>
              <a:ahLst/>
              <a:cxnLst/>
              <a:rect l="l" t="t" r="r" b="b"/>
              <a:pathLst>
                <a:path w="1" h="3680" fill="none" extrusionOk="0">
                  <a:moveTo>
                    <a:pt x="0" y="1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2780914" y="2944031"/>
              <a:ext cx="37" cy="134918"/>
            </a:xfrm>
            <a:custGeom>
              <a:avLst/>
              <a:gdLst/>
              <a:ahLst/>
              <a:cxnLst/>
              <a:rect l="l" t="t" r="r" b="b"/>
              <a:pathLst>
                <a:path w="1" h="3679" fill="none" extrusionOk="0">
                  <a:moveTo>
                    <a:pt x="0" y="0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2601030" y="2901049"/>
              <a:ext cx="135945" cy="2017"/>
            </a:xfrm>
            <a:custGeom>
              <a:avLst/>
              <a:gdLst/>
              <a:ahLst/>
              <a:cxnLst/>
              <a:rect l="l" t="t" r="r" b="b"/>
              <a:pathLst>
                <a:path w="3707" h="55" fill="none" extrusionOk="0">
                  <a:moveTo>
                    <a:pt x="1" y="55"/>
                  </a:moveTo>
                  <a:lnTo>
                    <a:pt x="3706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824885" y="2897052"/>
              <a:ext cx="134918" cy="2017"/>
            </a:xfrm>
            <a:custGeom>
              <a:avLst/>
              <a:gdLst/>
              <a:ahLst/>
              <a:cxnLst/>
              <a:rect l="l" t="t" r="r" b="b"/>
              <a:pathLst>
                <a:path w="3679" h="55" fill="none" extrusionOk="0">
                  <a:moveTo>
                    <a:pt x="0" y="55"/>
                  </a:moveTo>
                  <a:lnTo>
                    <a:pt x="3679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653987" y="2775149"/>
              <a:ext cx="95972" cy="94945"/>
            </a:xfrm>
            <a:custGeom>
              <a:avLst/>
              <a:gdLst/>
              <a:ahLst/>
              <a:cxnLst/>
              <a:rect l="l" t="t" r="r" b="b"/>
              <a:pathLst>
                <a:path w="2617" h="2589" fill="none" extrusionOk="0">
                  <a:moveTo>
                    <a:pt x="1" y="0"/>
                  </a:moveTo>
                  <a:lnTo>
                    <a:pt x="2617" y="2589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2811903" y="2931011"/>
              <a:ext cx="95935" cy="93992"/>
            </a:xfrm>
            <a:custGeom>
              <a:avLst/>
              <a:gdLst/>
              <a:ahLst/>
              <a:cxnLst/>
              <a:rect l="l" t="t" r="r" b="b"/>
              <a:pathLst>
                <a:path w="2616" h="2563" fill="none" extrusionOk="0">
                  <a:moveTo>
                    <a:pt x="0" y="1"/>
                  </a:moveTo>
                  <a:lnTo>
                    <a:pt x="2616" y="2562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2653987" y="2932038"/>
              <a:ext cx="95972" cy="96962"/>
            </a:xfrm>
            <a:custGeom>
              <a:avLst/>
              <a:gdLst/>
              <a:ahLst/>
              <a:cxnLst/>
              <a:rect l="l" t="t" r="r" b="b"/>
              <a:pathLst>
                <a:path w="2617" h="2644" fill="none" extrusionOk="0">
                  <a:moveTo>
                    <a:pt x="1" y="2643"/>
                  </a:moveTo>
                  <a:lnTo>
                    <a:pt x="2617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811903" y="2771152"/>
              <a:ext cx="95935" cy="96962"/>
            </a:xfrm>
            <a:custGeom>
              <a:avLst/>
              <a:gdLst/>
              <a:ahLst/>
              <a:cxnLst/>
              <a:rect l="l" t="t" r="r" b="b"/>
              <a:pathLst>
                <a:path w="2616" h="2644" fill="none" extrusionOk="0">
                  <a:moveTo>
                    <a:pt x="0" y="2643"/>
                  </a:moveTo>
                  <a:lnTo>
                    <a:pt x="2616" y="0"/>
                  </a:lnTo>
                </a:path>
              </a:pathLst>
            </a:custGeom>
            <a:noFill/>
            <a:ln w="19050" cap="rnd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8276594" y="4454822"/>
            <a:ext cx="308365" cy="307514"/>
            <a:chOff x="2601030" y="2721166"/>
            <a:chExt cx="358773" cy="357783"/>
          </a:xfrm>
        </p:grpSpPr>
        <p:sp>
          <p:nvSpPr>
            <p:cNvPr id="215" name="Google Shape;215;p3"/>
            <p:cNvSpPr/>
            <p:nvPr/>
          </p:nvSpPr>
          <p:spPr>
            <a:xfrm>
              <a:off x="2780914" y="2721166"/>
              <a:ext cx="37" cy="134955"/>
            </a:xfrm>
            <a:custGeom>
              <a:avLst/>
              <a:gdLst/>
              <a:ahLst/>
              <a:cxnLst/>
              <a:rect l="l" t="t" r="r" b="b"/>
              <a:pathLst>
                <a:path w="1" h="3680" fill="none" extrusionOk="0">
                  <a:moveTo>
                    <a:pt x="0" y="1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2780914" y="2944031"/>
              <a:ext cx="37" cy="134918"/>
            </a:xfrm>
            <a:custGeom>
              <a:avLst/>
              <a:gdLst/>
              <a:ahLst/>
              <a:cxnLst/>
              <a:rect l="l" t="t" r="r" b="b"/>
              <a:pathLst>
                <a:path w="1" h="3679" fill="none" extrusionOk="0">
                  <a:moveTo>
                    <a:pt x="0" y="0"/>
                  </a:moveTo>
                  <a:lnTo>
                    <a:pt x="0" y="367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2601030" y="2901049"/>
              <a:ext cx="135945" cy="2017"/>
            </a:xfrm>
            <a:custGeom>
              <a:avLst/>
              <a:gdLst/>
              <a:ahLst/>
              <a:cxnLst/>
              <a:rect l="l" t="t" r="r" b="b"/>
              <a:pathLst>
                <a:path w="3707" h="55" fill="none" extrusionOk="0">
                  <a:moveTo>
                    <a:pt x="1" y="55"/>
                  </a:moveTo>
                  <a:lnTo>
                    <a:pt x="3706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2824885" y="2897052"/>
              <a:ext cx="134918" cy="2017"/>
            </a:xfrm>
            <a:custGeom>
              <a:avLst/>
              <a:gdLst/>
              <a:ahLst/>
              <a:cxnLst/>
              <a:rect l="l" t="t" r="r" b="b"/>
              <a:pathLst>
                <a:path w="3679" h="55" fill="none" extrusionOk="0">
                  <a:moveTo>
                    <a:pt x="0" y="55"/>
                  </a:moveTo>
                  <a:lnTo>
                    <a:pt x="3679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2653987" y="2775149"/>
              <a:ext cx="95972" cy="94945"/>
            </a:xfrm>
            <a:custGeom>
              <a:avLst/>
              <a:gdLst/>
              <a:ahLst/>
              <a:cxnLst/>
              <a:rect l="l" t="t" r="r" b="b"/>
              <a:pathLst>
                <a:path w="2617" h="2589" fill="none" extrusionOk="0">
                  <a:moveTo>
                    <a:pt x="1" y="0"/>
                  </a:moveTo>
                  <a:lnTo>
                    <a:pt x="2617" y="2589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2811903" y="2931011"/>
              <a:ext cx="95935" cy="93992"/>
            </a:xfrm>
            <a:custGeom>
              <a:avLst/>
              <a:gdLst/>
              <a:ahLst/>
              <a:cxnLst/>
              <a:rect l="l" t="t" r="r" b="b"/>
              <a:pathLst>
                <a:path w="2616" h="2563" fill="none" extrusionOk="0">
                  <a:moveTo>
                    <a:pt x="0" y="1"/>
                  </a:moveTo>
                  <a:lnTo>
                    <a:pt x="2616" y="2562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2653987" y="2932038"/>
              <a:ext cx="95972" cy="96962"/>
            </a:xfrm>
            <a:custGeom>
              <a:avLst/>
              <a:gdLst/>
              <a:ahLst/>
              <a:cxnLst/>
              <a:rect l="l" t="t" r="r" b="b"/>
              <a:pathLst>
                <a:path w="2617" h="2644" fill="none" extrusionOk="0">
                  <a:moveTo>
                    <a:pt x="1" y="2643"/>
                  </a:moveTo>
                  <a:lnTo>
                    <a:pt x="2617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2811903" y="2771152"/>
              <a:ext cx="95935" cy="96962"/>
            </a:xfrm>
            <a:custGeom>
              <a:avLst/>
              <a:gdLst/>
              <a:ahLst/>
              <a:cxnLst/>
              <a:rect l="l" t="t" r="r" b="b"/>
              <a:pathLst>
                <a:path w="2616" h="2644" fill="none" extrusionOk="0">
                  <a:moveTo>
                    <a:pt x="0" y="2643"/>
                  </a:moveTo>
                  <a:lnTo>
                    <a:pt x="2616" y="0"/>
                  </a:lnTo>
                </a:path>
              </a:pathLst>
            </a:custGeom>
            <a:noFill/>
            <a:ln w="1905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24000"/>
            <a:ext cx="3806190" cy="5425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52113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1522476"/>
            <a:ext cx="3806190" cy="54178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050542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97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329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6646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80319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2"/>
            <a:ext cx="8085582" cy="459962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4164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4647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4" y="521494"/>
            <a:ext cx="1971675" cy="360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3"/>
            <a:ext cx="5800725" cy="40505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00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9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5" y="314880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9253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2666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40456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42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6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63162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24000"/>
            <a:ext cx="3806190" cy="5425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52113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1522476"/>
            <a:ext cx="3806190" cy="54178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050542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74263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19385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07433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28177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2"/>
            <a:ext cx="8085582" cy="459962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474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47229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4" y="521494"/>
            <a:ext cx="1971675" cy="360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3"/>
            <a:ext cx="5800725" cy="40505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60402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9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5" y="314880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8877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19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496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40456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5934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7119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24000"/>
            <a:ext cx="3806190" cy="5425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52113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1522476"/>
            <a:ext cx="3806190" cy="54178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050542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376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1894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94799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406712"/>
            <a:ext cx="2537460" cy="144018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571500"/>
            <a:ext cx="4572000" cy="3429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1883860"/>
            <a:ext cx="2548890" cy="2345240"/>
          </a:xfrm>
        </p:spPr>
        <p:txBody>
          <a:bodyPr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10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5366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4064002"/>
            <a:ext cx="8085582" cy="459962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3998214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4432301"/>
            <a:ext cx="6922008" cy="40005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0508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44408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4" y="521494"/>
            <a:ext cx="1971675" cy="3600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535783"/>
            <a:ext cx="5800725" cy="40505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4192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9" y="577850"/>
            <a:ext cx="8086725" cy="25146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5" y="3148807"/>
            <a:ext cx="6921151" cy="1234440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756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74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575564"/>
            <a:ext cx="8085582" cy="2516886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3140456"/>
            <a:ext cx="6919722" cy="1234440"/>
          </a:xfrm>
        </p:spPr>
        <p:txBody>
          <a:bodyPr anchor="t">
            <a:normAutofit/>
          </a:bodyPr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19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495044"/>
            <a:ext cx="3806190" cy="2825496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542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1524000"/>
            <a:ext cx="3806190" cy="5425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052113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1522476"/>
            <a:ext cx="3806190" cy="54178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050542"/>
            <a:ext cx="3806190" cy="24003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14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 Black"/>
              <a:buNone/>
              <a:defRPr sz="2800">
                <a:solidFill>
                  <a:schemeClr val="dk1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●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1pPr>
            <a:lvl2pPr marL="914400" lvl="1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○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2pPr>
            <a:lvl3pPr marL="1371600" lvl="2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■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3pPr>
            <a:lvl4pPr marL="1828800" lvl="3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●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4pPr>
            <a:lvl5pPr marL="2286000" lvl="4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○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5pPr>
            <a:lvl6pPr marL="2743200" lvl="5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■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6pPr>
            <a:lvl7pPr marL="3200400" lvl="6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●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7pPr>
            <a:lvl8pPr marL="3657600" lvl="7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 Light"/>
              <a:buChar char="○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8pPr>
            <a:lvl9pPr marL="4114800" lvl="8" indent="-30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Nunito Light"/>
              <a:buChar char="■"/>
              <a:defRPr sz="1200">
                <a:solidFill>
                  <a:schemeClr val="dk1"/>
                </a:solidFill>
                <a:latin typeface="Nunito Light"/>
                <a:ea typeface="Nunito Light"/>
                <a:cs typeface="Nunito Light"/>
                <a:sym typeface="Nunito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75" r:id="rId3"/>
    <p:sldLayoutId id="214748372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 pos="5760">
          <p15:clr>
            <a:srgbClr val="EA4335"/>
          </p15:clr>
        </p15:guide>
        <p15:guide id="3">
          <p15:clr>
            <a:srgbClr val="EA4335"/>
          </p15:clr>
        </p15:guide>
        <p15:guide id="4" pos="449">
          <p15:clr>
            <a:srgbClr val="EA4335"/>
          </p15:clr>
        </p15:guide>
        <p15:guide id="5" pos="5311">
          <p15:clr>
            <a:srgbClr val="EA4335"/>
          </p15:clr>
        </p15:guide>
        <p15:guide id="6" orient="horz">
          <p15:clr>
            <a:srgbClr val="EA4335"/>
          </p15:clr>
        </p15:guide>
        <p15:guide id="7" orient="horz" pos="1620">
          <p15:clr>
            <a:srgbClr val="EA4335"/>
          </p15:clr>
        </p15:guide>
        <p15:guide id="8" orient="horz" pos="3237">
          <p15:clr>
            <a:srgbClr val="EA4335"/>
          </p15:clr>
        </p15:guide>
        <p15:guide id="9" orient="horz" pos="2903">
          <p15:clr>
            <a:srgbClr val="EA4335"/>
          </p15:clr>
        </p15:guide>
        <p15:guide id="10" orient="horz" pos="340">
          <p15:clr>
            <a:srgbClr val="EA4335"/>
          </p15:clr>
        </p15:guide>
        <p15:guide id="11" orient="horz" pos="617">
          <p15:clr>
            <a:srgbClr val="EA4335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20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495045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4372312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77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20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495045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4372312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88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20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495045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4372312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15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20" y="374650"/>
            <a:ext cx="8079581" cy="1243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495045"/>
            <a:ext cx="8065294" cy="28246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4809335"/>
            <a:ext cx="30861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fld id="{1D8BD707-D9CF-40AE-B4C6-C98DA3205C09}" type="datetimeFigureOut">
              <a:rPr lang="en-US" kern="1200" smtClean="0">
                <a:solidFill>
                  <a:prstClr val="black">
                    <a:alpha val="75000"/>
                  </a:prstClr>
                </a:solidFill>
                <a:latin typeface="Calibri Light" panose="020F0302020204030204"/>
                <a:ea typeface="+mn-ea"/>
                <a:cs typeface="+mn-cs"/>
              </a:rPr>
              <a:pPr defTabSz="685800">
                <a:buClrTx/>
              </a:pPr>
              <a:t>8/25/2020</a:t>
            </a:fld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4916023"/>
            <a:ext cx="3771900" cy="171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pPr defTabSz="685800">
              <a:buClrTx/>
            </a:pPr>
            <a:endParaRPr lang="en-US" kern="1200">
              <a:solidFill>
                <a:prstClr val="black">
                  <a:alpha val="75000"/>
                </a:prstClr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4372312"/>
            <a:ext cx="2194560" cy="10477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 defTabSz="685800">
              <a:buClrTx/>
            </a:pPr>
            <a:fld id="{B6F15528-21DE-4FAA-801E-634DDDAF4B2B}" type="slidenum">
              <a:rPr lang="en-US" kern="1200" smtClean="0">
                <a:solidFill>
                  <a:srgbClr val="50B4C8">
                    <a:alpha val="20000"/>
                  </a:srgbClr>
                </a:solidFill>
                <a:ea typeface="+mn-ea"/>
                <a:cs typeface="+mn-cs"/>
              </a:rPr>
              <a:pPr defTabSz="685800">
                <a:buClrTx/>
              </a:pPr>
              <a:t>‹#›</a:t>
            </a:fld>
            <a:endParaRPr lang="en-US" kern="1200">
              <a:solidFill>
                <a:srgbClr val="50B4C8">
                  <a:alpha val="20000"/>
                </a:srgbClr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047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7" name="Google Shape;2707;p32"/>
          <p:cNvSpPr txBox="1">
            <a:spLocks noGrp="1"/>
          </p:cNvSpPr>
          <p:nvPr>
            <p:ph type="ctrTitle"/>
          </p:nvPr>
        </p:nvSpPr>
        <p:spPr>
          <a:xfrm>
            <a:off x="1547100" y="1704550"/>
            <a:ext cx="6049800" cy="7043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kern="1200" spc="-5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ELECTROCHEMICAL</a:t>
            </a:r>
            <a:r>
              <a:rPr lang="en-US" sz="3200" kern="1200" spc="-190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3200" kern="1200" spc="-5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METHODS</a:t>
            </a:r>
            <a:endParaRPr dirty="0">
              <a:solidFill>
                <a:srgbClr val="00206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  <a:sym typeface="Nunito"/>
              </a:rPr>
              <a:t>Conductometric  </a:t>
            </a:r>
            <a:r>
              <a:rPr lang="en-US" sz="28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  <a:sym typeface="Nunito"/>
              </a:rPr>
              <a:t>titrations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6550" marR="48895" lvl="0" indent="-273050" algn="just">
              <a:spcBef>
                <a:spcPts val="1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Determination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end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point of a titration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with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help of  conductivity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measurements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termed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as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conductometric  titrations.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3500" lvl="0" indent="0" algn="just">
              <a:spcBef>
                <a:spcPts val="600"/>
              </a:spcBef>
              <a:buClr>
                <a:srgbClr val="FD8536"/>
              </a:buClr>
              <a:buSzPct val="68750"/>
              <a:buNone/>
              <a:tabLst>
                <a:tab pos="336550" algn="l"/>
              </a:tabLst>
            </a:pP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 a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conductometric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titration the titrant is</a:t>
            </a:r>
            <a:r>
              <a:rPr lang="en-US" sz="1600" kern="1200" spc="-2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added.</a:t>
            </a:r>
          </a:p>
          <a:p>
            <a:pPr marL="0" lvl="0" indent="0">
              <a:spcBef>
                <a:spcPts val="55"/>
              </a:spcBef>
              <a:buClr>
                <a:srgbClr val="FD8536"/>
              </a:buClr>
              <a:buSzTx/>
              <a:buFont typeface="UnDotum"/>
              <a:buChar char=""/>
            </a:pP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3500" marR="55880" lvl="0" indent="0" algn="just">
              <a:buClr>
                <a:srgbClr val="FD8536"/>
              </a:buClr>
              <a:buSzPct val="68750"/>
              <a:buNone/>
              <a:tabLst>
                <a:tab pos="336550" algn="l"/>
              </a:tabLst>
            </a:pP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values of conductivity are then plotted against 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volumes 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the titrant </a:t>
            </a:r>
            <a:r>
              <a:rPr lang="en-US" sz="1600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</a:t>
            </a:r>
            <a:r>
              <a:rPr lang="en-US" sz="1600" kern="1200" spc="-2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c.c.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lvl="0" indent="0">
              <a:spcBef>
                <a:spcPts val="45"/>
              </a:spcBef>
              <a:buClr>
                <a:srgbClr val="FD8536"/>
              </a:buClr>
              <a:buSzTx/>
              <a:buFont typeface="UnDotum"/>
              <a:buChar char=""/>
            </a:pP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63500" marR="46990" lvl="0" indent="0" algn="just">
              <a:buClr>
                <a:srgbClr val="FD8536"/>
              </a:buClr>
              <a:buSzPct val="68750"/>
              <a:buNone/>
              <a:tabLst>
                <a:tab pos="336550" algn="l"/>
              </a:tabLst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Since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conductivity is a linear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function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the  concentration of ions present,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two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lines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will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be obtained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which  will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intersect each other at a point,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known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as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“End point”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or 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“Equivalence point”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763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8402" y="280291"/>
            <a:ext cx="3844075" cy="563616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pc="-4" dirty="0"/>
              <a:t>C</a:t>
            </a:r>
            <a:r>
              <a:rPr spc="4" dirty="0"/>
              <a:t>O</a:t>
            </a:r>
            <a:r>
              <a:rPr spc="-4" dirty="0"/>
              <a:t>N</a:t>
            </a:r>
            <a:r>
              <a:rPr spc="4" dirty="0"/>
              <a:t>DU</a:t>
            </a:r>
            <a:r>
              <a:rPr spc="-4" dirty="0"/>
              <a:t>C</a:t>
            </a:r>
            <a:r>
              <a:rPr spc="-41" dirty="0"/>
              <a:t>T</a:t>
            </a:r>
            <a:r>
              <a:rPr spc="-4" dirty="0"/>
              <a:t>O</a:t>
            </a:r>
            <a:r>
              <a:rPr spc="4" dirty="0"/>
              <a:t>M</a:t>
            </a:r>
            <a:r>
              <a:rPr spc="-4" dirty="0"/>
              <a:t>E</a:t>
            </a:r>
            <a:r>
              <a:rPr dirty="0"/>
              <a:t>TER</a:t>
            </a:r>
          </a:p>
        </p:txBody>
      </p:sp>
      <p:sp>
        <p:nvSpPr>
          <p:cNvPr id="3" name="object 3"/>
          <p:cNvSpPr/>
          <p:nvPr/>
        </p:nvSpPr>
        <p:spPr>
          <a:xfrm>
            <a:off x="2249804" y="1005839"/>
            <a:ext cx="4590098" cy="3780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158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56398" y="681038"/>
            <a:ext cx="5724525" cy="3996690"/>
            <a:chOff x="684530" y="908050"/>
            <a:chExt cx="7632700" cy="5328920"/>
          </a:xfrm>
        </p:grpSpPr>
        <p:sp>
          <p:nvSpPr>
            <p:cNvPr id="3" name="object 3"/>
            <p:cNvSpPr/>
            <p:nvPr/>
          </p:nvSpPr>
          <p:spPr>
            <a:xfrm>
              <a:off x="684530" y="908050"/>
              <a:ext cx="7632700" cy="532892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defTabSz="685800">
                <a:buClrTx/>
              </a:pPr>
              <a:endParaRPr sz="1350" kern="1200">
                <a:solidFill>
                  <a:prstClr val="black"/>
                </a:solidFill>
                <a:latin typeface="Calibri Light" panose="020F0302020204030204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755650" y="1557019"/>
              <a:ext cx="2138680" cy="985519"/>
            </a:xfrm>
            <a:custGeom>
              <a:avLst/>
              <a:gdLst/>
              <a:ahLst/>
              <a:cxnLst/>
              <a:rect l="l" t="t" r="r" b="b"/>
              <a:pathLst>
                <a:path w="2138680" h="985519">
                  <a:moveTo>
                    <a:pt x="2138680" y="0"/>
                  </a:moveTo>
                  <a:lnTo>
                    <a:pt x="0" y="0"/>
                  </a:lnTo>
                  <a:lnTo>
                    <a:pt x="0" y="985519"/>
                  </a:lnTo>
                  <a:lnTo>
                    <a:pt x="2138680" y="9855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685800">
                <a:buClrTx/>
              </a:pPr>
              <a:endParaRPr sz="1350" kern="1200">
                <a:solidFill>
                  <a:prstClr val="black"/>
                </a:solidFill>
                <a:latin typeface="Calibri Light" panose="020F0302020204030204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09738" y="1246870"/>
            <a:ext cx="1604010" cy="580928"/>
          </a:xfrm>
          <a:prstGeom prst="rect">
            <a:avLst/>
          </a:prstGeom>
          <a:ln w="25518">
            <a:solidFill>
              <a:srgbClr val="959DAA"/>
            </a:solidFill>
          </a:ln>
        </p:spPr>
        <p:txBody>
          <a:bodyPr vert="horz" wrap="square" lIns="0" tIns="163830" rIns="0" bIns="0" rtlCol="0" anchor="ctr">
            <a:spAutoFit/>
          </a:bodyPr>
          <a:lstStyle/>
          <a:p>
            <a:pPr marL="478155" marR="93821" indent="-379094">
              <a:lnSpc>
                <a:spcPct val="100000"/>
              </a:lnSpc>
              <a:spcBef>
                <a:spcPts val="1290"/>
              </a:spcBef>
            </a:pPr>
            <a:r>
              <a:rPr sz="1350" spc="-4" dirty="0">
                <a:solidFill>
                  <a:srgbClr val="0C0C0C"/>
                </a:solidFill>
                <a:latin typeface="Schoolbook Uralic"/>
                <a:cs typeface="Schoolbook Uralic"/>
              </a:rPr>
              <a:t>CO</a:t>
            </a:r>
            <a:r>
              <a:rPr sz="1350" spc="-8" dirty="0">
                <a:solidFill>
                  <a:srgbClr val="0C0C0C"/>
                </a:solidFill>
                <a:latin typeface="Schoolbook Uralic"/>
                <a:cs typeface="Schoolbook Uralic"/>
              </a:rPr>
              <a:t>N</a:t>
            </a:r>
            <a:r>
              <a:rPr sz="1350" dirty="0">
                <a:solidFill>
                  <a:srgbClr val="0C0C0C"/>
                </a:solidFill>
                <a:latin typeface="Schoolbook Uralic"/>
                <a:cs typeface="Schoolbook Uralic"/>
              </a:rPr>
              <a:t>D</a:t>
            </a:r>
            <a:r>
              <a:rPr sz="1350" spc="-11" dirty="0">
                <a:solidFill>
                  <a:srgbClr val="0C0C0C"/>
                </a:solidFill>
                <a:latin typeface="Schoolbook Uralic"/>
                <a:cs typeface="Schoolbook Uralic"/>
              </a:rPr>
              <a:t>U</a:t>
            </a:r>
            <a:r>
              <a:rPr sz="1350" spc="-4" dirty="0">
                <a:solidFill>
                  <a:srgbClr val="0C0C0C"/>
                </a:solidFill>
                <a:latin typeface="Schoolbook Uralic"/>
                <a:cs typeface="Schoolbook Uralic"/>
              </a:rPr>
              <a:t>CTIVITY  METER</a:t>
            </a:r>
            <a:endParaRPr sz="1350">
              <a:latin typeface="Schoolbook Uralic"/>
              <a:cs typeface="Schoolbook Ural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21693" y="1329690"/>
            <a:ext cx="1026795" cy="323850"/>
          </a:xfrm>
          <a:custGeom>
            <a:avLst/>
            <a:gdLst/>
            <a:ahLst/>
            <a:cxnLst/>
            <a:rect l="l" t="t" r="r" b="b"/>
            <a:pathLst>
              <a:path w="1369059" h="431800">
                <a:moveTo>
                  <a:pt x="1369060" y="0"/>
                </a:moveTo>
                <a:lnTo>
                  <a:pt x="0" y="0"/>
                </a:lnTo>
                <a:lnTo>
                  <a:pt x="0" y="431800"/>
                </a:lnTo>
                <a:lnTo>
                  <a:pt x="1369060" y="431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21693" y="1329690"/>
            <a:ext cx="1026795" cy="267381"/>
          </a:xfrm>
          <a:prstGeom prst="rect">
            <a:avLst/>
          </a:prstGeom>
          <a:ln w="25518">
            <a:solidFill>
              <a:srgbClr val="BA6025"/>
            </a:solidFill>
          </a:ln>
        </p:spPr>
        <p:txBody>
          <a:bodyPr vert="horz" wrap="square" lIns="0" tIns="59055" rIns="0" bIns="0" rtlCol="0">
            <a:spAutoFit/>
          </a:bodyPr>
          <a:lstStyle/>
          <a:p>
            <a:pPr marL="82391" defTabSz="685800">
              <a:spcBef>
                <a:spcPts val="465"/>
              </a:spcBef>
              <a:buClrTx/>
            </a:pP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BURETTE</a:t>
            </a:r>
            <a:endParaRPr sz="1350" kern="1200">
              <a:solidFill>
                <a:prstClr val="black"/>
              </a:solidFill>
              <a:latin typeface="Schoolbook Uralic"/>
              <a:ea typeface="+mn-ea"/>
              <a:cs typeface="Schoolbook Ural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42173" y="2571750"/>
            <a:ext cx="1604010" cy="485775"/>
          </a:xfrm>
          <a:custGeom>
            <a:avLst/>
            <a:gdLst/>
            <a:ahLst/>
            <a:cxnLst/>
            <a:rect l="l" t="t" r="r" b="b"/>
            <a:pathLst>
              <a:path w="2138679" h="647700">
                <a:moveTo>
                  <a:pt x="2138680" y="0"/>
                </a:moveTo>
                <a:lnTo>
                  <a:pt x="0" y="0"/>
                </a:lnTo>
                <a:lnTo>
                  <a:pt x="0" y="647700"/>
                </a:lnTo>
                <a:lnTo>
                  <a:pt x="2138680" y="6477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42173" y="2571751"/>
            <a:ext cx="1604010" cy="453009"/>
          </a:xfrm>
          <a:prstGeom prst="rect">
            <a:avLst/>
          </a:prstGeom>
          <a:ln w="25518">
            <a:solidFill>
              <a:srgbClr val="BA6025"/>
            </a:solidFill>
          </a:ln>
        </p:spPr>
        <p:txBody>
          <a:bodyPr vert="horz" wrap="square" lIns="0" tIns="37148" rIns="0" bIns="0" rtlCol="0">
            <a:spAutoFit/>
          </a:bodyPr>
          <a:lstStyle/>
          <a:p>
            <a:pPr marL="563404" marR="129540" indent="-430530" defTabSz="685800">
              <a:spcBef>
                <a:spcPts val="293"/>
              </a:spcBef>
              <a:buClrTx/>
            </a:pPr>
            <a:r>
              <a:rPr sz="1350" kern="1200" spc="-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C</a:t>
            </a:r>
            <a:r>
              <a:rPr sz="1350" kern="1200" spc="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O</a:t>
            </a: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ND</a:t>
            </a:r>
            <a:r>
              <a:rPr sz="1350" kern="1200" spc="-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U</a:t>
            </a: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C</a:t>
            </a:r>
            <a:r>
              <a:rPr sz="1350" kern="1200" spc="-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T</a:t>
            </a:r>
            <a:r>
              <a:rPr sz="1350" kern="1200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I</a:t>
            </a: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V</a:t>
            </a:r>
            <a:r>
              <a:rPr sz="1350" kern="1200" spc="-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TY  CELL</a:t>
            </a:r>
            <a:endParaRPr sz="1350" kern="1200">
              <a:solidFill>
                <a:prstClr val="black"/>
              </a:solidFill>
              <a:latin typeface="Schoolbook Uralic"/>
              <a:ea typeface="+mn-ea"/>
              <a:cs typeface="Schoolbook Ural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814059" y="3543300"/>
            <a:ext cx="1566863" cy="431483"/>
          </a:xfrm>
          <a:custGeom>
            <a:avLst/>
            <a:gdLst/>
            <a:ahLst/>
            <a:cxnLst/>
            <a:rect l="l" t="t" r="r" b="b"/>
            <a:pathLst>
              <a:path w="2089150" h="575310">
                <a:moveTo>
                  <a:pt x="2089150" y="0"/>
                </a:moveTo>
                <a:lnTo>
                  <a:pt x="0" y="0"/>
                </a:lnTo>
                <a:lnTo>
                  <a:pt x="0" y="575310"/>
                </a:lnTo>
                <a:lnTo>
                  <a:pt x="2089150" y="5753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14059" y="3543300"/>
            <a:ext cx="1566863" cy="426079"/>
          </a:xfrm>
          <a:prstGeom prst="rect">
            <a:avLst/>
          </a:prstGeom>
          <a:ln w="25518">
            <a:solidFill>
              <a:srgbClr val="BA6025"/>
            </a:solidFill>
          </a:ln>
        </p:spPr>
        <p:txBody>
          <a:bodyPr vert="horz" wrap="square" lIns="0" tIns="10478" rIns="0" bIns="0" rtlCol="0">
            <a:spAutoFit/>
          </a:bodyPr>
          <a:lstStyle/>
          <a:p>
            <a:pPr marL="390525" marR="283845" indent="-101918" defTabSz="685800">
              <a:spcBef>
                <a:spcPts val="83"/>
              </a:spcBef>
              <a:buClrTx/>
            </a:pP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MAG</a:t>
            </a:r>
            <a:r>
              <a:rPr sz="1350" kern="1200" spc="-11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N</a:t>
            </a:r>
            <a:r>
              <a:rPr sz="1350" kern="1200" spc="-4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ETI</a:t>
            </a:r>
            <a:r>
              <a:rPr sz="1350" kern="1200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C  </a:t>
            </a:r>
            <a:r>
              <a:rPr sz="1350" kern="1200" spc="-8" dirty="0">
                <a:solidFill>
                  <a:srgbClr val="0C0C0C"/>
                </a:solidFill>
                <a:latin typeface="Schoolbook Uralic"/>
                <a:ea typeface="+mn-ea"/>
                <a:cs typeface="Schoolbook Uralic"/>
              </a:rPr>
              <a:t>STIRRER</a:t>
            </a:r>
            <a:endParaRPr sz="1350" kern="1200">
              <a:solidFill>
                <a:prstClr val="black"/>
              </a:solidFill>
              <a:latin typeface="Schoolbook Uralic"/>
              <a:ea typeface="+mn-ea"/>
              <a:cs typeface="Schoolbook Uralic"/>
            </a:endParaRPr>
          </a:p>
        </p:txBody>
      </p:sp>
    </p:spTree>
    <p:extLst>
      <p:ext uri="{BB962C8B-B14F-4D97-AF65-F5344CB8AC3E}">
        <p14:creationId xmlns:p14="http://schemas.microsoft.com/office/powerpoint/2010/main" val="107336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7351" y="457200"/>
            <a:ext cx="5159216" cy="240450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1500" spc="-8" dirty="0">
                <a:solidFill>
                  <a:schemeClr val="tx1"/>
                </a:solidFill>
              </a:rPr>
              <a:t>TYPES </a:t>
            </a:r>
            <a:r>
              <a:rPr sz="1500" spc="-4" dirty="0">
                <a:solidFill>
                  <a:schemeClr val="tx1"/>
                </a:solidFill>
              </a:rPr>
              <a:t>OF</a:t>
            </a:r>
            <a:r>
              <a:rPr sz="1500" spc="-143" dirty="0">
                <a:solidFill>
                  <a:schemeClr val="tx1"/>
                </a:solidFill>
              </a:rPr>
              <a:t> </a:t>
            </a:r>
            <a:r>
              <a:rPr sz="1500" spc="-8" dirty="0">
                <a:solidFill>
                  <a:schemeClr val="tx1"/>
                </a:solidFill>
              </a:rPr>
              <a:t>CONDUCTOMETRIC</a:t>
            </a:r>
            <a:r>
              <a:rPr lang="en-US" sz="1500" spc="-8" dirty="0">
                <a:solidFill>
                  <a:schemeClr val="tx1"/>
                </a:solidFill>
              </a:rPr>
              <a:t>  TITRATIONS</a:t>
            </a:r>
            <a:endParaRPr sz="1500" dirty="0">
              <a:solidFill>
                <a:schemeClr val="tx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25880" y="841057"/>
            <a:ext cx="6167438" cy="41100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1927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kern="1200" spc="-5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ACID-BASE </a:t>
            </a:r>
            <a:r>
              <a:rPr lang="en-US" sz="2800" kern="1200" spc="-120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OR NEUTRAL</a:t>
            </a:r>
            <a:r>
              <a:rPr lang="en-US" sz="2800" kern="1200" spc="-235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2800" kern="1200" spc="-30" dirty="0">
                <a:solidFill>
                  <a:srgbClr val="FF0000"/>
                </a:solidFill>
                <a:latin typeface="Calibri Light" panose="020F0302020204030204"/>
                <a:ea typeface="+mj-ea"/>
                <a:cs typeface="+mj-cs"/>
              </a:rPr>
              <a:t>TITRATIONS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4335" y="1228325"/>
            <a:ext cx="5820698" cy="3375600"/>
          </a:xfrm>
        </p:spPr>
        <p:txBody>
          <a:bodyPr/>
          <a:lstStyle/>
          <a:p>
            <a:pPr marL="25400" lvl="0" indent="0" algn="ctr">
              <a:spcBef>
                <a:spcPts val="7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STRONG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ACID-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STRONG</a:t>
            </a:r>
            <a:r>
              <a:rPr lang="en-US" sz="1600" kern="1200" spc="-2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BASE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lvl="0" indent="-273050" algn="ctr">
              <a:spcBef>
                <a:spcPts val="600"/>
              </a:spcBef>
              <a:buClr>
                <a:srgbClr val="FD8536"/>
              </a:buClr>
              <a:buSzPct val="68750"/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1600" kern="1200" spc="-5" dirty="0" err="1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eg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. </a:t>
            </a:r>
            <a:r>
              <a:rPr lang="en-US" sz="1600" b="1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HCl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vs</a:t>
            </a:r>
            <a:r>
              <a:rPr lang="en-US" sz="1600" b="1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NaOH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ctr">
              <a:spcBef>
                <a:spcPts val="6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STRONG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ACID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–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WEAK</a:t>
            </a:r>
            <a:r>
              <a:rPr lang="en-US" sz="1600" kern="1200" spc="-31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BASE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lvl="0" indent="-273050" algn="ctr">
              <a:spcBef>
                <a:spcPts val="600"/>
              </a:spcBef>
              <a:buClr>
                <a:srgbClr val="FD8536"/>
              </a:buClr>
              <a:buSzPct val="68750"/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1600" kern="1200" spc="-5" dirty="0" err="1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eg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. </a:t>
            </a:r>
            <a:r>
              <a:rPr lang="en-US" sz="1600" b="1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HCl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vs</a:t>
            </a:r>
            <a:r>
              <a:rPr lang="en-US" sz="1600" b="1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6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NH</a:t>
            </a:r>
            <a:r>
              <a:rPr lang="en-US" sz="1600" b="1" kern="1200" spc="-89" baseline="-23809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4</a:t>
            </a:r>
            <a:r>
              <a:rPr lang="en-US" sz="1600" b="1" kern="1200" spc="-6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OH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ctr">
              <a:spcBef>
                <a:spcPts val="990"/>
              </a:spcBef>
              <a:buClrTx/>
              <a:buSzTx/>
              <a:buNone/>
            </a:pP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WEAK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ACID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–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STRONG</a:t>
            </a:r>
            <a:r>
              <a:rPr lang="en-US" sz="1600" kern="1200" spc="-28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BASE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lvl="0" indent="-273050" algn="ctr">
              <a:spcBef>
                <a:spcPts val="600"/>
              </a:spcBef>
              <a:buClr>
                <a:srgbClr val="FD8536"/>
              </a:buClr>
              <a:buSzPct val="68750"/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US" sz="1600" kern="1200" spc="-5" dirty="0" err="1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eg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. </a:t>
            </a:r>
            <a:r>
              <a:rPr lang="en-US" sz="1600" b="1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CH</a:t>
            </a:r>
            <a:r>
              <a:rPr lang="en-US" sz="1600" b="1" kern="1200" spc="-67" baseline="-23809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3</a:t>
            </a:r>
            <a:r>
              <a:rPr lang="en-US" sz="1600" b="1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COOH </a:t>
            </a: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vs</a:t>
            </a:r>
            <a:r>
              <a:rPr lang="en-US" sz="1600" b="1" kern="1200" spc="2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NaOH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38100" lvl="0" indent="0" algn="ctr">
              <a:spcBef>
                <a:spcPts val="100"/>
              </a:spcBef>
              <a:buClrTx/>
              <a:buSzTx/>
              <a:buNone/>
              <a:tabLst>
                <a:tab pos="2122170" algn="l"/>
              </a:tabLst>
            </a:pP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WEAK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ACID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–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WEAK</a:t>
            </a:r>
            <a:r>
              <a:rPr lang="en-US" sz="1600" kern="1200" spc="-33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33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BASE</a:t>
            </a:r>
          </a:p>
          <a:p>
            <a:pPr marL="38100" lvl="0" indent="0" algn="ctr">
              <a:spcBef>
                <a:spcPts val="100"/>
              </a:spcBef>
              <a:buClrTx/>
              <a:buSzTx/>
              <a:buNone/>
              <a:tabLst>
                <a:tab pos="2122170" algn="l"/>
              </a:tabLst>
            </a:pPr>
            <a:r>
              <a:rPr lang="en-US" sz="1600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</a:t>
            </a:r>
            <a:r>
              <a:rPr lang="en-US" sz="1600" kern="1200" spc="-5" dirty="0" err="1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g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. </a:t>
            </a:r>
            <a:r>
              <a:rPr lang="en-US" sz="1600" b="1" kern="1200" spc="-4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CH</a:t>
            </a:r>
            <a:r>
              <a:rPr lang="en-US" sz="1600" b="1" kern="1200" spc="-67" baseline="-23809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3</a:t>
            </a:r>
            <a:r>
              <a:rPr lang="en-US" sz="1600" b="1" kern="1200" spc="-4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COOH </a:t>
            </a:r>
            <a:r>
              <a:rPr lang="en-US" sz="1600" b="1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vs</a:t>
            </a:r>
            <a:r>
              <a:rPr lang="en-US" sz="1600" b="1" kern="1200" spc="-6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6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NH</a:t>
            </a:r>
            <a:r>
              <a:rPr lang="en-US" sz="1600" b="1" kern="1200" spc="-89" baseline="-23809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4</a:t>
            </a:r>
            <a:r>
              <a:rPr lang="en-US" sz="1600" b="1" kern="1200" spc="-6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OH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1000"/>
              </a:spcBef>
              <a:buClrTx/>
              <a:buSzTx/>
              <a:buNone/>
            </a:pP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216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1622" y="479107"/>
            <a:ext cx="3913823" cy="345607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100" u="sng" spc="-8" dirty="0">
                <a:solidFill>
                  <a:srgbClr val="FF0000"/>
                </a:solidFill>
              </a:rPr>
              <a:t>STRONG ACID- STRONG</a:t>
            </a:r>
            <a:r>
              <a:rPr sz="2100" u="sng" spc="-146" dirty="0">
                <a:solidFill>
                  <a:srgbClr val="FF0000"/>
                </a:solidFill>
              </a:rPr>
              <a:t> </a:t>
            </a:r>
            <a:r>
              <a:rPr sz="2100" u="sng" spc="-8" dirty="0">
                <a:solidFill>
                  <a:srgbClr val="FF0000"/>
                </a:solidFill>
              </a:rPr>
              <a:t>BASE</a:t>
            </a:r>
            <a:endParaRPr sz="2100" u="sng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8757" y="868680"/>
            <a:ext cx="5743099" cy="1194558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23838" marR="13335" indent="-204788">
              <a:spcBef>
                <a:spcPts val="75"/>
              </a:spcBef>
            </a:pPr>
            <a:endParaRPr lang="en-US" sz="1800" spc="-4" dirty="0" smtClean="0">
              <a:latin typeface="Times New Roman"/>
              <a:cs typeface="Times New Roman"/>
            </a:endParaRPr>
          </a:p>
          <a:p>
            <a:pPr marL="223838" marR="13335" indent="-204788">
              <a:spcBef>
                <a:spcPts val="75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Fall </a:t>
            </a:r>
            <a:r>
              <a:rPr sz="1800" spc="4" dirty="0">
                <a:latin typeface="Times New Roman"/>
                <a:cs typeface="Times New Roman"/>
              </a:rPr>
              <a:t>in </a:t>
            </a:r>
            <a:r>
              <a:rPr sz="1800" spc="-4" dirty="0">
                <a:latin typeface="Times New Roman"/>
                <a:cs typeface="Times New Roman"/>
              </a:rPr>
              <a:t>conductance </a:t>
            </a:r>
            <a:r>
              <a:rPr sz="1800" dirty="0">
                <a:latin typeface="Times New Roman"/>
                <a:cs typeface="Times New Roman"/>
              </a:rPr>
              <a:t>due to </a:t>
            </a:r>
            <a:r>
              <a:rPr sz="1800" spc="-4" dirty="0">
                <a:latin typeface="Times New Roman"/>
                <a:cs typeface="Times New Roman"/>
              </a:rPr>
              <a:t>replacement of </a:t>
            </a:r>
            <a:r>
              <a:rPr sz="1800" dirty="0">
                <a:latin typeface="Times New Roman"/>
                <a:cs typeface="Times New Roman"/>
              </a:rPr>
              <a:t>high conductivity  hydrogen ions by poor conductivity of sodium</a:t>
            </a:r>
            <a:r>
              <a:rPr sz="1800" spc="-11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ions.</a:t>
            </a:r>
          </a:p>
          <a:p>
            <a:pPr marL="19050">
              <a:spcBef>
                <a:spcPts val="450"/>
              </a:spcBef>
            </a:pPr>
            <a:r>
              <a:rPr sz="1856" spc="-174" baseline="15151" dirty="0">
                <a:solidFill>
                  <a:srgbClr val="FD8536"/>
                </a:solidFill>
                <a:latin typeface="UnDotum"/>
                <a:cs typeface="UnDotum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Rise </a:t>
            </a:r>
            <a:r>
              <a:rPr sz="1800" spc="4" dirty="0">
                <a:latin typeface="Times New Roman"/>
                <a:cs typeface="Times New Roman"/>
              </a:rPr>
              <a:t>in </a:t>
            </a:r>
            <a:r>
              <a:rPr sz="1800" spc="-4" dirty="0">
                <a:latin typeface="Times New Roman"/>
                <a:cs typeface="Times New Roman"/>
              </a:rPr>
              <a:t>conductance </a:t>
            </a:r>
            <a:r>
              <a:rPr sz="1800" dirty="0">
                <a:latin typeface="Times New Roman"/>
                <a:cs typeface="Times New Roman"/>
              </a:rPr>
              <a:t>due </a:t>
            </a:r>
            <a:r>
              <a:rPr sz="1800" spc="4" dirty="0">
                <a:latin typeface="Times New Roman"/>
                <a:cs typeface="Times New Roman"/>
              </a:rPr>
              <a:t>to </a:t>
            </a:r>
            <a:r>
              <a:rPr sz="1800" spc="-4" dirty="0">
                <a:latin typeface="Times New Roman"/>
                <a:cs typeface="Times New Roman"/>
              </a:rPr>
              <a:t>increase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4" dirty="0">
                <a:latin typeface="Times New Roman"/>
                <a:cs typeface="Times New Roman"/>
              </a:rPr>
              <a:t>hydroxyl</a:t>
            </a:r>
            <a:r>
              <a:rPr sz="1800" spc="-23" dirty="0">
                <a:latin typeface="Times New Roman"/>
                <a:cs typeface="Times New Roman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ions.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357438" y="2310580"/>
            <a:ext cx="4158615" cy="2475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50"/>
          </a:p>
        </p:txBody>
      </p:sp>
    </p:spTree>
    <p:extLst>
      <p:ext uri="{BB962C8B-B14F-4D97-AF65-F5344CB8AC3E}">
        <p14:creationId xmlns:p14="http://schemas.microsoft.com/office/powerpoint/2010/main" val="1915621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3329" y="431103"/>
            <a:ext cx="4856796" cy="345607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100" spc="-8" dirty="0">
                <a:solidFill>
                  <a:srgbClr val="FF0000"/>
                </a:solidFill>
              </a:rPr>
              <a:t>STRONG </a:t>
            </a:r>
            <a:r>
              <a:rPr sz="2100" spc="-8" dirty="0" smtClean="0">
                <a:solidFill>
                  <a:srgbClr val="FF0000"/>
                </a:solidFill>
              </a:rPr>
              <a:t>ACID </a:t>
            </a:r>
            <a:r>
              <a:rPr sz="2100" dirty="0">
                <a:solidFill>
                  <a:srgbClr val="FF0000"/>
                </a:solidFill>
              </a:rPr>
              <a:t>– </a:t>
            </a:r>
            <a:r>
              <a:rPr sz="2100" spc="-4" dirty="0">
                <a:solidFill>
                  <a:srgbClr val="FF0000"/>
                </a:solidFill>
              </a:rPr>
              <a:t>WEAK</a:t>
            </a:r>
            <a:r>
              <a:rPr sz="2100" spc="-206" dirty="0">
                <a:solidFill>
                  <a:srgbClr val="FF0000"/>
                </a:solidFill>
              </a:rPr>
              <a:t> </a:t>
            </a:r>
            <a:r>
              <a:rPr sz="2100" spc="-8" dirty="0">
                <a:solidFill>
                  <a:srgbClr val="FF0000"/>
                </a:solidFill>
              </a:rPr>
              <a:t>BASE</a:t>
            </a:r>
            <a:endParaRPr sz="21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5418" y="975360"/>
            <a:ext cx="5712619" cy="122084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23838" marR="438626" indent="-204788">
              <a:spcBef>
                <a:spcPts val="75"/>
              </a:spcBef>
            </a:pPr>
            <a:r>
              <a:rPr sz="1800" spc="-4" dirty="0">
                <a:latin typeface="Times New Roman"/>
                <a:cs typeface="Times New Roman"/>
              </a:rPr>
              <a:t>Fall </a:t>
            </a:r>
            <a:r>
              <a:rPr sz="1800" dirty="0">
                <a:latin typeface="Times New Roman"/>
                <a:cs typeface="Times New Roman"/>
              </a:rPr>
              <a:t>in conductance </a:t>
            </a:r>
            <a:r>
              <a:rPr sz="1800" spc="-4" dirty="0">
                <a:latin typeface="Times New Roman"/>
                <a:cs typeface="Times New Roman"/>
              </a:rPr>
              <a:t>due </a:t>
            </a:r>
            <a:r>
              <a:rPr sz="1800" spc="4" dirty="0">
                <a:latin typeface="Times New Roman"/>
                <a:cs typeface="Times New Roman"/>
              </a:rPr>
              <a:t>to </a:t>
            </a:r>
            <a:r>
              <a:rPr sz="1800" spc="-4" dirty="0">
                <a:latin typeface="Times New Roman"/>
                <a:cs typeface="Times New Roman"/>
              </a:rPr>
              <a:t>replacement </a:t>
            </a:r>
            <a:r>
              <a:rPr sz="1800" dirty="0">
                <a:latin typeface="Times New Roman"/>
                <a:cs typeface="Times New Roman"/>
              </a:rPr>
              <a:t>of hydrogen by  </a:t>
            </a:r>
            <a:r>
              <a:rPr sz="1800" spc="-8" dirty="0">
                <a:latin typeface="Times New Roman"/>
                <a:cs typeface="Times New Roman"/>
              </a:rPr>
              <a:t>ammonium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ions</a:t>
            </a:r>
          </a:p>
          <a:p>
            <a:pPr marL="223838" marR="13335" indent="-204788">
              <a:lnSpc>
                <a:spcPct val="113900"/>
              </a:lnSpc>
              <a:spcBef>
                <a:spcPts val="150"/>
              </a:spcBef>
            </a:pPr>
            <a:r>
              <a:rPr sz="1800" spc="-4" dirty="0">
                <a:latin typeface="Times New Roman"/>
                <a:cs typeface="Times New Roman"/>
              </a:rPr>
              <a:t>Conductance </a:t>
            </a:r>
            <a:r>
              <a:rPr sz="1800" spc="-4" dirty="0">
                <a:latin typeface="Times New Roman"/>
                <a:cs typeface="Times New Roman"/>
              </a:rPr>
              <a:t>remain constant </a:t>
            </a:r>
            <a:r>
              <a:rPr sz="1800" dirty="0">
                <a:latin typeface="Times New Roman"/>
                <a:cs typeface="Times New Roman"/>
              </a:rPr>
              <a:t>due to </a:t>
            </a:r>
            <a:r>
              <a:rPr sz="1800" spc="-4" dirty="0">
                <a:latin typeface="Times New Roman"/>
                <a:cs typeface="Times New Roman"/>
              </a:rPr>
              <a:t>suppression of </a:t>
            </a:r>
            <a:r>
              <a:rPr sz="1800" spc="-45" dirty="0">
                <a:latin typeface="Times New Roman"/>
                <a:cs typeface="Times New Roman"/>
              </a:rPr>
              <a:t>NH</a:t>
            </a:r>
            <a:r>
              <a:rPr sz="1575" spc="-67" baseline="-23809" dirty="0">
                <a:latin typeface="Times New Roman"/>
                <a:cs typeface="Times New Roman"/>
              </a:rPr>
              <a:t>4</a:t>
            </a:r>
            <a:r>
              <a:rPr sz="1800" spc="-45" dirty="0">
                <a:latin typeface="Times New Roman"/>
                <a:cs typeface="Times New Roman"/>
              </a:rPr>
              <a:t>OH 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8" dirty="0">
                <a:latin typeface="Times New Roman"/>
                <a:cs typeface="Times New Roman"/>
              </a:rPr>
              <a:t> </a:t>
            </a:r>
            <a:r>
              <a:rPr sz="1800" spc="-41" dirty="0">
                <a:latin typeface="Times New Roman"/>
                <a:cs typeface="Times New Roman"/>
              </a:rPr>
              <a:t>NH</a:t>
            </a:r>
            <a:r>
              <a:rPr sz="1575" spc="-62" baseline="-23809" dirty="0">
                <a:latin typeface="Times New Roman"/>
                <a:cs typeface="Times New Roman"/>
              </a:rPr>
              <a:t>4</a:t>
            </a:r>
            <a:r>
              <a:rPr sz="1800" spc="-41" dirty="0">
                <a:latin typeface="Times New Roman"/>
                <a:cs typeface="Times New Roman"/>
              </a:rPr>
              <a:t>Cl.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66022" y="2605548"/>
            <a:ext cx="3888105" cy="23426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50"/>
          </a:p>
        </p:txBody>
      </p:sp>
    </p:spTree>
    <p:extLst>
      <p:ext uri="{BB962C8B-B14F-4D97-AF65-F5344CB8AC3E}">
        <p14:creationId xmlns:p14="http://schemas.microsoft.com/office/powerpoint/2010/main" val="1322673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0068" y="423871"/>
            <a:ext cx="3833336" cy="345607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100" spc="-4" dirty="0">
                <a:solidFill>
                  <a:srgbClr val="FF0000"/>
                </a:solidFill>
              </a:rPr>
              <a:t>WEAK ACID </a:t>
            </a:r>
            <a:r>
              <a:rPr sz="2100" dirty="0">
                <a:solidFill>
                  <a:srgbClr val="FF0000"/>
                </a:solidFill>
              </a:rPr>
              <a:t>– </a:t>
            </a:r>
            <a:r>
              <a:rPr sz="2100" spc="-8" dirty="0">
                <a:solidFill>
                  <a:srgbClr val="FF0000"/>
                </a:solidFill>
              </a:rPr>
              <a:t>STRONG</a:t>
            </a:r>
            <a:r>
              <a:rPr sz="2100" spc="-184" dirty="0">
                <a:solidFill>
                  <a:srgbClr val="FF0000"/>
                </a:solidFill>
              </a:rPr>
              <a:t> </a:t>
            </a:r>
            <a:r>
              <a:rPr sz="2100" spc="-8" dirty="0">
                <a:solidFill>
                  <a:srgbClr val="FF0000"/>
                </a:solidFill>
              </a:rPr>
              <a:t>BASE</a:t>
            </a:r>
            <a:r>
              <a:rPr sz="2100" spc="-8" dirty="0"/>
              <a:t>:</a:t>
            </a:r>
            <a:endParaRPr sz="2100" dirty="0"/>
          </a:p>
        </p:txBody>
      </p:sp>
      <p:sp>
        <p:nvSpPr>
          <p:cNvPr id="3" name="object 3"/>
          <p:cNvSpPr txBox="1"/>
          <p:nvPr/>
        </p:nvSpPr>
        <p:spPr>
          <a:xfrm>
            <a:off x="1425892" y="975359"/>
            <a:ext cx="6154779" cy="62773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33363" marR="22860" indent="-204788">
              <a:spcBef>
                <a:spcPts val="75"/>
              </a:spcBef>
            </a:pPr>
            <a:r>
              <a:rPr sz="1800" dirty="0" smtClean="0">
                <a:latin typeface="Times New Roman"/>
                <a:cs typeface="Times New Roman"/>
              </a:rPr>
              <a:t>Initial </a:t>
            </a:r>
            <a:r>
              <a:rPr sz="1800" spc="-4" dirty="0">
                <a:latin typeface="Times New Roman"/>
                <a:cs typeface="Times New Roman"/>
              </a:rPr>
              <a:t>decrease </a:t>
            </a:r>
            <a:r>
              <a:rPr sz="1800" dirty="0">
                <a:latin typeface="Times New Roman"/>
                <a:cs typeface="Times New Roman"/>
              </a:rPr>
              <a:t>in conductance </a:t>
            </a:r>
            <a:r>
              <a:rPr sz="1800" spc="-4" dirty="0">
                <a:latin typeface="Times New Roman"/>
                <a:cs typeface="Times New Roman"/>
              </a:rPr>
              <a:t>followed </a:t>
            </a:r>
            <a:r>
              <a:rPr sz="1800" dirty="0">
                <a:latin typeface="Times New Roman"/>
                <a:cs typeface="Times New Roman"/>
              </a:rPr>
              <a:t>by </a:t>
            </a:r>
            <a:r>
              <a:rPr sz="1800" spc="-4" dirty="0">
                <a:latin typeface="Times New Roman"/>
                <a:cs typeface="Times New Roman"/>
              </a:rPr>
              <a:t>increase </a:t>
            </a:r>
            <a:r>
              <a:rPr sz="1800" dirty="0">
                <a:latin typeface="Times New Roman"/>
                <a:cs typeface="Times New Roman"/>
              </a:rPr>
              <a:t>due </a:t>
            </a:r>
            <a:r>
              <a:rPr sz="1800" dirty="0" smtClean="0">
                <a:latin typeface="Times New Roman"/>
                <a:cs typeface="Times New Roman"/>
              </a:rPr>
              <a:t>to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spc="-4" dirty="0" err="1" smtClean="0">
                <a:latin typeface="Times New Roman"/>
                <a:cs typeface="Times New Roman"/>
              </a:rPr>
              <a:t>NaOH</a:t>
            </a:r>
            <a:endParaRPr sz="1800" dirty="0">
              <a:latin typeface="Times New Roman"/>
              <a:cs typeface="Times New Roman"/>
            </a:endParaRPr>
          </a:p>
          <a:p>
            <a:pPr marL="28575">
              <a:spcBef>
                <a:spcPts val="450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Steep </a:t>
            </a:r>
            <a:r>
              <a:rPr sz="1800" dirty="0">
                <a:latin typeface="Times New Roman"/>
                <a:cs typeface="Times New Roman"/>
              </a:rPr>
              <a:t>rise due to </a:t>
            </a:r>
            <a:r>
              <a:rPr sz="1800" spc="-4" dirty="0">
                <a:latin typeface="Times New Roman"/>
                <a:cs typeface="Times New Roman"/>
              </a:rPr>
              <a:t>excess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38" dirty="0">
                <a:latin typeface="Times New Roman"/>
                <a:cs typeface="Times New Roman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NaOH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89088" y="2085975"/>
            <a:ext cx="4035549" cy="26450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50"/>
          </a:p>
        </p:txBody>
      </p:sp>
    </p:spTree>
    <p:extLst>
      <p:ext uri="{BB962C8B-B14F-4D97-AF65-F5344CB8AC3E}">
        <p14:creationId xmlns:p14="http://schemas.microsoft.com/office/powerpoint/2010/main" val="3903216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8874" y="352310"/>
            <a:ext cx="3460433" cy="345607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>
              <a:spcBef>
                <a:spcPts val="75"/>
              </a:spcBef>
            </a:pPr>
            <a:r>
              <a:rPr sz="2100" spc="-4" dirty="0">
                <a:solidFill>
                  <a:srgbClr val="FF0000"/>
                </a:solidFill>
              </a:rPr>
              <a:t>WEAK </a:t>
            </a:r>
            <a:r>
              <a:rPr sz="2100" spc="-8" dirty="0">
                <a:solidFill>
                  <a:srgbClr val="FF0000"/>
                </a:solidFill>
              </a:rPr>
              <a:t>ACID </a:t>
            </a:r>
            <a:r>
              <a:rPr sz="2100" dirty="0">
                <a:solidFill>
                  <a:srgbClr val="FF0000"/>
                </a:solidFill>
              </a:rPr>
              <a:t>– </a:t>
            </a:r>
            <a:r>
              <a:rPr sz="2100" spc="-4" dirty="0">
                <a:solidFill>
                  <a:srgbClr val="FF0000"/>
                </a:solidFill>
              </a:rPr>
              <a:t>WEAK</a:t>
            </a:r>
            <a:r>
              <a:rPr sz="2100" spc="-214" dirty="0">
                <a:solidFill>
                  <a:srgbClr val="FF0000"/>
                </a:solidFill>
              </a:rPr>
              <a:t> </a:t>
            </a:r>
            <a:r>
              <a:rPr sz="2100" spc="-8" dirty="0">
                <a:solidFill>
                  <a:srgbClr val="FF0000"/>
                </a:solidFill>
              </a:rPr>
              <a:t>BASE</a:t>
            </a:r>
            <a:endParaRPr sz="21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8756" y="880110"/>
            <a:ext cx="6190238" cy="76270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9050">
              <a:spcBef>
                <a:spcPts val="825"/>
              </a:spcBef>
            </a:pPr>
            <a:r>
              <a:rPr sz="1800" dirty="0" smtClean="0">
                <a:latin typeface="Times New Roman"/>
                <a:cs typeface="Times New Roman"/>
              </a:rPr>
              <a:t>Increase </a:t>
            </a:r>
            <a:r>
              <a:rPr sz="1800" dirty="0">
                <a:latin typeface="Times New Roman"/>
                <a:cs typeface="Times New Roman"/>
              </a:rPr>
              <a:t>in conductance due to </a:t>
            </a:r>
            <a:r>
              <a:rPr sz="1800" spc="-4" dirty="0">
                <a:latin typeface="Times New Roman"/>
                <a:cs typeface="Times New Roman"/>
              </a:rPr>
              <a:t>excess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34" dirty="0">
                <a:latin typeface="Times New Roman"/>
                <a:cs typeface="Times New Roman"/>
              </a:rPr>
              <a:t>CH</a:t>
            </a:r>
            <a:r>
              <a:rPr sz="1575" spc="-50" baseline="-23809" dirty="0">
                <a:latin typeface="Times New Roman"/>
                <a:cs typeface="Times New Roman"/>
              </a:rPr>
              <a:t>3</a:t>
            </a:r>
            <a:r>
              <a:rPr sz="1800" spc="-34" dirty="0">
                <a:latin typeface="Times New Roman"/>
                <a:cs typeface="Times New Roman"/>
              </a:rPr>
              <a:t>COOH</a:t>
            </a:r>
            <a:endParaRPr sz="1800" dirty="0">
              <a:latin typeface="Times New Roman"/>
              <a:cs typeface="Times New Roman"/>
            </a:endParaRPr>
          </a:p>
          <a:p>
            <a:pPr marL="223838" marR="13335" indent="-204788">
              <a:lnSpc>
                <a:spcPct val="113900"/>
              </a:lnSpc>
              <a:spcBef>
                <a:spcPts val="450"/>
              </a:spcBef>
              <a:tabLst>
                <a:tab pos="5115878" algn="l"/>
              </a:tabLst>
            </a:pPr>
            <a:r>
              <a:rPr sz="1800" spc="-4" dirty="0" smtClean="0">
                <a:latin typeface="Times New Roman"/>
                <a:cs typeface="Times New Roman"/>
              </a:rPr>
              <a:t>Con</a:t>
            </a:r>
            <a:r>
              <a:rPr sz="1800" spc="-8" dirty="0" smtClean="0">
                <a:latin typeface="Times New Roman"/>
                <a:cs typeface="Times New Roman"/>
              </a:rPr>
              <a:t>s</a:t>
            </a:r>
            <a:r>
              <a:rPr sz="1800" spc="8" dirty="0" smtClean="0">
                <a:latin typeface="Times New Roman"/>
                <a:cs typeface="Times New Roman"/>
              </a:rPr>
              <a:t>t</a:t>
            </a:r>
            <a:r>
              <a:rPr sz="1800" spc="-4" dirty="0" smtClean="0">
                <a:latin typeface="Times New Roman"/>
                <a:cs typeface="Times New Roman"/>
              </a:rPr>
              <a:t>a</a:t>
            </a:r>
            <a:r>
              <a:rPr sz="1800" dirty="0" smtClean="0">
                <a:latin typeface="Times New Roman"/>
                <a:cs typeface="Times New Roman"/>
              </a:rPr>
              <a:t>nt</a:t>
            </a:r>
            <a:r>
              <a:rPr sz="1800" spc="4" dirty="0" smtClean="0">
                <a:latin typeface="Times New Roman"/>
                <a:cs typeface="Times New Roman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c</a:t>
            </a:r>
            <a:r>
              <a:rPr sz="1800" dirty="0">
                <a:latin typeface="Times New Roman"/>
                <a:cs typeface="Times New Roman"/>
              </a:rPr>
              <a:t>onductance due</a:t>
            </a:r>
            <a:r>
              <a:rPr sz="1800" spc="-4" dirty="0">
                <a:latin typeface="Times New Roman"/>
                <a:cs typeface="Times New Roman"/>
              </a:rPr>
              <a:t> </a:t>
            </a:r>
            <a:r>
              <a:rPr sz="1800" spc="8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o </a:t>
            </a:r>
            <a:r>
              <a:rPr sz="1800" spc="-8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upp</a:t>
            </a:r>
            <a:r>
              <a:rPr sz="1800" spc="4" dirty="0">
                <a:latin typeface="Times New Roman"/>
                <a:cs typeface="Times New Roman"/>
              </a:rPr>
              <a:t>r</a:t>
            </a:r>
            <a:r>
              <a:rPr sz="1800" dirty="0">
                <a:latin typeface="Times New Roman"/>
                <a:cs typeface="Times New Roman"/>
              </a:rPr>
              <a:t>e</a:t>
            </a:r>
            <a:r>
              <a:rPr sz="1800" spc="-8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sion of</a:t>
            </a:r>
            <a:r>
              <a:rPr sz="1800" spc="-8" dirty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N</a:t>
            </a:r>
            <a:r>
              <a:rPr sz="1800" spc="19" dirty="0" smtClean="0">
                <a:latin typeface="Times New Roman"/>
                <a:cs typeface="Times New Roman"/>
              </a:rPr>
              <a:t>H</a:t>
            </a:r>
            <a:r>
              <a:rPr sz="1575" spc="-343" baseline="-23809" dirty="0" smtClean="0">
                <a:latin typeface="Times New Roman"/>
                <a:cs typeface="Times New Roman"/>
              </a:rPr>
              <a:t>4</a:t>
            </a:r>
            <a:r>
              <a:rPr sz="1800" spc="-4" dirty="0" smtClean="0">
                <a:latin typeface="Times New Roman"/>
                <a:cs typeface="Times New Roman"/>
              </a:rPr>
              <a:t>O</a:t>
            </a:r>
            <a:r>
              <a:rPr sz="1800" dirty="0" smtClean="0">
                <a:latin typeface="Times New Roman"/>
                <a:cs typeface="Times New Roman"/>
              </a:rPr>
              <a:t>H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by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spc="-38" dirty="0" smtClean="0">
                <a:latin typeface="Times New Roman"/>
                <a:cs typeface="Times New Roman"/>
              </a:rPr>
              <a:t>CH</a:t>
            </a:r>
            <a:r>
              <a:rPr sz="1575" spc="-56" baseline="-23809" dirty="0" smtClean="0">
                <a:latin typeface="Times New Roman"/>
                <a:cs typeface="Times New Roman"/>
              </a:rPr>
              <a:t>3</a:t>
            </a:r>
            <a:r>
              <a:rPr sz="1800" spc="-38" dirty="0" smtClean="0">
                <a:latin typeface="Times New Roman"/>
                <a:cs typeface="Times New Roman"/>
              </a:rPr>
              <a:t>COOH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95513" y="1977390"/>
            <a:ext cx="4158615" cy="2862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50"/>
          </a:p>
        </p:txBody>
      </p:sp>
    </p:spTree>
    <p:extLst>
      <p:ext uri="{BB962C8B-B14F-4D97-AF65-F5344CB8AC3E}">
        <p14:creationId xmlns:p14="http://schemas.microsoft.com/office/powerpoint/2010/main" val="1897426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89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865" y="1494503"/>
            <a:ext cx="6322142" cy="3109422"/>
          </a:xfrm>
        </p:spPr>
        <p:txBody>
          <a:bodyPr/>
          <a:lstStyle/>
          <a:p>
            <a:pPr marL="25400" lvl="0" indent="0">
              <a:spcBef>
                <a:spcPts val="69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INTRODUCTION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590"/>
              </a:spcBef>
              <a:buClrTx/>
              <a:buSzTx/>
              <a:buNone/>
            </a:pPr>
            <a:r>
              <a:rPr lang="en-US" sz="16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PRINCIPLE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600"/>
              </a:spcBef>
              <a:buClrTx/>
              <a:buSzTx/>
              <a:buNone/>
            </a:pPr>
            <a:r>
              <a:rPr lang="en-US" sz="1600" kern="1200" spc="-4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IMPORTANT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DEFINITIONS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AND</a:t>
            </a:r>
            <a:r>
              <a:rPr lang="en-US" sz="1600" kern="1200" spc="-17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3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RELATIONS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600"/>
              </a:spcBef>
              <a:buClrTx/>
              <a:buSzTx/>
              <a:buNone/>
            </a:pPr>
            <a:r>
              <a:rPr lang="en-US" sz="1600" kern="1200" spc="-1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MEASURMENT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</a:t>
            </a:r>
            <a:r>
              <a:rPr lang="en-US" sz="1600" kern="1200" spc="-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CONDCTIVITY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600"/>
              </a:spcBef>
              <a:buClrTx/>
              <a:buSzTx/>
              <a:buNone/>
            </a:pPr>
            <a:r>
              <a:rPr lang="en-US" sz="1600" kern="1200" spc="-3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INSTRUMENTATION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>
              <a:spcBef>
                <a:spcPts val="600"/>
              </a:spcBef>
              <a:buClrTx/>
              <a:buSzTx/>
              <a:buNone/>
            </a:pPr>
            <a:r>
              <a:rPr lang="en-US" sz="1600" kern="1200" spc="-1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CONDUCTOMETRIC</a:t>
            </a:r>
            <a:r>
              <a:rPr lang="en-US" sz="1600" kern="1200" spc="-12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3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TITRATIONS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marR="391795" lvl="0" indent="-273050">
              <a:spcBef>
                <a:spcPts val="600"/>
              </a:spcBef>
              <a:buClrTx/>
              <a:buSzTx/>
              <a:buNone/>
            </a:pPr>
            <a:r>
              <a:rPr lang="en-US" sz="1600" kern="1200" spc="-6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ADVANTAGES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AND </a:t>
            </a:r>
            <a:r>
              <a:rPr lang="en-US" sz="1600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DISADVANTAGES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CONDUCTOMETRIC</a:t>
            </a:r>
            <a:r>
              <a:rPr lang="en-US" sz="1600" kern="1200" spc="-6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3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TITRATIONS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marR="662305" lvl="0" indent="-273050">
              <a:spcBef>
                <a:spcPts val="590"/>
              </a:spcBef>
              <a:buClrTx/>
              <a:buSzTx/>
              <a:buNone/>
            </a:pPr>
            <a:r>
              <a:rPr lang="en-US" sz="1600" kern="1200" spc="-2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APPLICATIONS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CONDUCTOMETRIC 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MEASURMENTS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78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3729" y="324465"/>
            <a:ext cx="7177549" cy="357149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 marR="3810">
              <a:spcBef>
                <a:spcPts val="75"/>
              </a:spcBef>
            </a:pPr>
            <a:r>
              <a:rPr sz="2175" spc="-49" dirty="0">
                <a:solidFill>
                  <a:srgbClr val="FF0000"/>
                </a:solidFill>
              </a:rPr>
              <a:t>ADVANTAGES </a:t>
            </a:r>
            <a:r>
              <a:rPr sz="2175" dirty="0">
                <a:solidFill>
                  <a:srgbClr val="FF0000"/>
                </a:solidFill>
              </a:rPr>
              <a:t>OF </a:t>
            </a:r>
            <a:r>
              <a:rPr sz="2175" spc="-8" dirty="0">
                <a:solidFill>
                  <a:srgbClr val="FF0000"/>
                </a:solidFill>
              </a:rPr>
              <a:t>CONDUCTOMETRIC  </a:t>
            </a:r>
            <a:r>
              <a:rPr sz="2175" spc="-19" dirty="0">
                <a:solidFill>
                  <a:srgbClr val="FF0000"/>
                </a:solidFill>
              </a:rPr>
              <a:t>TITRATIONS</a:t>
            </a:r>
            <a:endParaRPr sz="2175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9935" y="1261539"/>
            <a:ext cx="7934633" cy="285655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spc="-4" dirty="0" smtClean="0">
                <a:latin typeface="Times New Roman"/>
                <a:cs typeface="Times New Roman"/>
              </a:rPr>
              <a:t>D</a:t>
            </a:r>
            <a:r>
              <a:rPr sz="1800" dirty="0" smtClean="0">
                <a:latin typeface="Times New Roman"/>
                <a:cs typeface="Times New Roman"/>
              </a:rPr>
              <a:t>oes</a:t>
            </a:r>
            <a:r>
              <a:rPr sz="1800" dirty="0">
                <a:latin typeface="Times New Roman"/>
                <a:cs typeface="Times New Roman"/>
              </a:rPr>
              <a:t>	not	</a:t>
            </a:r>
            <a:r>
              <a:rPr sz="1800" spc="4" dirty="0">
                <a:latin typeface="Times New Roman"/>
                <a:cs typeface="Times New Roman"/>
              </a:rPr>
              <a:t>r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4" dirty="0">
                <a:latin typeface="Times New Roman"/>
                <a:cs typeface="Times New Roman"/>
              </a:rPr>
              <a:t>q</a:t>
            </a:r>
            <a:r>
              <a:rPr sz="1800" dirty="0">
                <a:latin typeface="Times New Roman"/>
                <a:cs typeface="Times New Roman"/>
              </a:rPr>
              <a:t>uire	indicato</a:t>
            </a:r>
            <a:r>
              <a:rPr sz="1800" spc="4" dirty="0">
                <a:latin typeface="Times New Roman"/>
                <a:cs typeface="Times New Roman"/>
              </a:rPr>
              <a:t>r</a:t>
            </a:r>
            <a:r>
              <a:rPr sz="1800" dirty="0">
                <a:latin typeface="Times New Roman"/>
                <a:cs typeface="Times New Roman"/>
              </a:rPr>
              <a:t>s	since	change	in	conductance	</a:t>
            </a:r>
            <a:r>
              <a:rPr sz="1800" spc="8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s  </a:t>
            </a:r>
            <a:r>
              <a:rPr sz="1800" spc="-4" dirty="0">
                <a:latin typeface="Times New Roman"/>
                <a:cs typeface="Times New Roman"/>
              </a:rPr>
              <a:t>measured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9" dirty="0">
                <a:latin typeface="Times New Roman"/>
                <a:cs typeface="Times New Roman"/>
              </a:rPr>
              <a:t> </a:t>
            </a:r>
            <a:r>
              <a:rPr sz="1800" spc="-11" dirty="0" err="1" smtClean="0">
                <a:latin typeface="Times New Roman"/>
                <a:cs typeface="Times New Roman"/>
              </a:rPr>
              <a:t>conductometer</a:t>
            </a:r>
            <a:r>
              <a:rPr sz="1800" spc="-11" dirty="0" smtClean="0">
                <a:latin typeface="Times New Roman"/>
                <a:cs typeface="Times New Roman"/>
              </a:rPr>
              <a:t>.</a:t>
            </a:r>
            <a:endParaRPr lang="en-US" sz="1800" dirty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dirty="0" smtClean="0">
                <a:latin typeface="Times New Roman"/>
                <a:cs typeface="Times New Roman"/>
              </a:rPr>
              <a:t>Suitable </a:t>
            </a:r>
            <a:r>
              <a:rPr sz="1800" spc="-4" dirty="0">
                <a:latin typeface="Times New Roman"/>
                <a:cs typeface="Times New Roman"/>
              </a:rPr>
              <a:t>for </a:t>
            </a:r>
            <a:r>
              <a:rPr sz="1800" dirty="0" err="1">
                <a:latin typeface="Times New Roman"/>
                <a:cs typeface="Times New Roman"/>
              </a:rPr>
              <a:t>coloured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solutions.</a:t>
            </a:r>
            <a:endParaRPr lang="en-US" sz="1800" dirty="0" smtClean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spc="-8" dirty="0" smtClean="0">
                <a:latin typeface="Times New Roman"/>
                <a:cs typeface="Times New Roman"/>
              </a:rPr>
              <a:t>S</a:t>
            </a:r>
            <a:r>
              <a:rPr sz="1800" dirty="0" smtClean="0">
                <a:latin typeface="Times New Roman"/>
                <a:cs typeface="Times New Roman"/>
              </a:rPr>
              <a:t>ince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4" dirty="0">
                <a:latin typeface="Times New Roman"/>
                <a:cs typeface="Times New Roman"/>
              </a:rPr>
              <a:t>e</a:t>
            </a:r>
            <a:r>
              <a:rPr sz="1800" spc="4" dirty="0">
                <a:latin typeface="Times New Roman"/>
                <a:cs typeface="Times New Roman"/>
              </a:rPr>
              <a:t>n</a:t>
            </a:r>
            <a:r>
              <a:rPr sz="1800" dirty="0">
                <a:latin typeface="Times New Roman"/>
                <a:cs typeface="Times New Roman"/>
              </a:rPr>
              <a:t>d	</a:t>
            </a:r>
            <a:r>
              <a:rPr sz="1800" dirty="0" smtClean="0">
                <a:latin typeface="Times New Roman"/>
                <a:cs typeface="Times New Roman"/>
              </a:rPr>
              <a:t>poi</a:t>
            </a:r>
            <a:r>
              <a:rPr sz="1800" spc="4" dirty="0" smtClean="0">
                <a:latin typeface="Times New Roman"/>
                <a:cs typeface="Times New Roman"/>
              </a:rPr>
              <a:t>n</a:t>
            </a:r>
            <a:r>
              <a:rPr sz="1800" dirty="0" smtClean="0">
                <a:latin typeface="Times New Roman"/>
                <a:cs typeface="Times New Roman"/>
              </a:rPr>
              <a:t>t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spc="8" dirty="0" smtClean="0">
                <a:latin typeface="Times New Roman"/>
                <a:cs typeface="Times New Roman"/>
              </a:rPr>
              <a:t>i</a:t>
            </a:r>
            <a:r>
              <a:rPr sz="1800" dirty="0" smtClean="0">
                <a:latin typeface="Times New Roman"/>
                <a:cs typeface="Times New Roman"/>
              </a:rPr>
              <a:t>s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deter</a:t>
            </a:r>
            <a:r>
              <a:rPr sz="1800" spc="-11" dirty="0" smtClean="0">
                <a:latin typeface="Times New Roman"/>
                <a:cs typeface="Times New Roman"/>
              </a:rPr>
              <a:t>m</a:t>
            </a:r>
            <a:r>
              <a:rPr sz="1800" dirty="0" smtClean="0">
                <a:latin typeface="Times New Roman"/>
                <a:cs typeface="Times New Roman"/>
              </a:rPr>
              <a:t>ined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dirty="0" smtClean="0">
                <a:latin typeface="Times New Roman"/>
                <a:cs typeface="Times New Roman"/>
              </a:rPr>
              <a:t>by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graphically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spc="-15" dirty="0" smtClean="0">
                <a:latin typeface="Times New Roman"/>
                <a:cs typeface="Times New Roman"/>
              </a:rPr>
              <a:t>m</a:t>
            </a:r>
            <a:r>
              <a:rPr sz="1800" dirty="0" smtClean="0">
                <a:latin typeface="Times New Roman"/>
                <a:cs typeface="Times New Roman"/>
              </a:rPr>
              <a:t>eans</a:t>
            </a:r>
            <a:r>
              <a:rPr lang="en-US" sz="1800" dirty="0" smtClean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a</a:t>
            </a:r>
            <a:r>
              <a:rPr sz="1800" spc="-4" dirty="0" smtClean="0">
                <a:latin typeface="Times New Roman"/>
                <a:cs typeface="Times New Roman"/>
              </a:rPr>
              <a:t>c</a:t>
            </a:r>
            <a:r>
              <a:rPr sz="1800" dirty="0" smtClean="0">
                <a:latin typeface="Times New Roman"/>
                <a:cs typeface="Times New Roman"/>
              </a:rPr>
              <a:t>curate  </a:t>
            </a:r>
            <a:r>
              <a:rPr sz="1800" dirty="0">
                <a:latin typeface="Times New Roman"/>
                <a:cs typeface="Times New Roman"/>
              </a:rPr>
              <a:t>results are obtained </a:t>
            </a:r>
            <a:r>
              <a:rPr sz="1800" spc="-4" dirty="0">
                <a:latin typeface="Times New Roman"/>
                <a:cs typeface="Times New Roman"/>
              </a:rPr>
              <a:t>with </a:t>
            </a:r>
            <a:r>
              <a:rPr sz="1800" spc="-8" dirty="0">
                <a:latin typeface="Times New Roman"/>
                <a:cs typeface="Times New Roman"/>
              </a:rPr>
              <a:t>minimum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5" dirty="0" smtClean="0">
                <a:latin typeface="Times New Roman"/>
                <a:cs typeface="Times New Roman"/>
              </a:rPr>
              <a:t>error.</a:t>
            </a:r>
            <a:endParaRPr lang="en-US" sz="1800" dirty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spc="-4" dirty="0" smtClean="0">
                <a:latin typeface="Times New Roman"/>
                <a:cs typeface="Times New Roman"/>
              </a:rPr>
              <a:t>Used </a:t>
            </a:r>
            <a:r>
              <a:rPr sz="1800" spc="-4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analysis of turbid </a:t>
            </a:r>
            <a:r>
              <a:rPr sz="1800" spc="-4" dirty="0">
                <a:latin typeface="Times New Roman"/>
                <a:cs typeface="Times New Roman"/>
              </a:rPr>
              <a:t>suspensions, weak </a:t>
            </a:r>
            <a:r>
              <a:rPr sz="1800" dirty="0">
                <a:latin typeface="Times New Roman"/>
                <a:cs typeface="Times New Roman"/>
              </a:rPr>
              <a:t>acids, </a:t>
            </a:r>
            <a:r>
              <a:rPr sz="1800" spc="-4" dirty="0">
                <a:latin typeface="Times New Roman"/>
                <a:cs typeface="Times New Roman"/>
              </a:rPr>
              <a:t>weak bases,  </a:t>
            </a:r>
            <a:r>
              <a:rPr sz="1800" spc="-8" dirty="0">
                <a:latin typeface="Times New Roman"/>
                <a:cs typeface="Times New Roman"/>
              </a:rPr>
              <a:t>mix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4" dirty="0">
                <a:latin typeface="Times New Roman"/>
                <a:cs typeface="Times New Roman"/>
              </a:rPr>
              <a:t>weak and </a:t>
            </a:r>
            <a:r>
              <a:rPr sz="1800" dirty="0">
                <a:latin typeface="Times New Roman"/>
                <a:cs typeface="Times New Roman"/>
              </a:rPr>
              <a:t>strong</a:t>
            </a:r>
            <a:r>
              <a:rPr sz="1800" spc="4" dirty="0">
                <a:latin typeface="Times New Roman"/>
                <a:cs typeface="Times New Roman"/>
              </a:rPr>
              <a:t> </a:t>
            </a:r>
            <a:r>
              <a:rPr sz="1800" spc="-4" dirty="0" smtClean="0">
                <a:latin typeface="Times New Roman"/>
                <a:cs typeface="Times New Roman"/>
              </a:rPr>
              <a:t>acids.</a:t>
            </a:r>
            <a:endParaRPr lang="en-US" sz="1800" dirty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spc="-15" dirty="0" smtClean="0">
                <a:latin typeface="Times New Roman"/>
                <a:cs typeface="Times New Roman"/>
              </a:rPr>
              <a:t>Temperature </a:t>
            </a:r>
            <a:r>
              <a:rPr sz="1800" dirty="0">
                <a:latin typeface="Times New Roman"/>
                <a:cs typeface="Times New Roman"/>
              </a:rPr>
              <a:t>is </a:t>
            </a:r>
            <a:r>
              <a:rPr sz="1800" spc="-4" dirty="0">
                <a:latin typeface="Times New Roman"/>
                <a:cs typeface="Times New Roman"/>
              </a:rPr>
              <a:t>maintained </a:t>
            </a:r>
            <a:r>
              <a:rPr sz="1800" dirty="0">
                <a:latin typeface="Times New Roman"/>
                <a:cs typeface="Times New Roman"/>
              </a:rPr>
              <a:t>constant </a:t>
            </a:r>
            <a:r>
              <a:rPr sz="1800" spc="-4" dirty="0">
                <a:latin typeface="Times New Roman"/>
                <a:cs typeface="Times New Roman"/>
              </a:rPr>
              <a:t>throughout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" dirty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titration.</a:t>
            </a:r>
            <a:endParaRPr lang="en-US" sz="1800" dirty="0" smtClean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dirty="0" smtClean="0">
                <a:latin typeface="Times New Roman"/>
                <a:cs typeface="Times New Roman"/>
              </a:rPr>
              <a:t>This </a:t>
            </a:r>
            <a:r>
              <a:rPr sz="1800" spc="-4" dirty="0">
                <a:latin typeface="Times New Roman"/>
                <a:cs typeface="Times New Roman"/>
              </a:rPr>
              <a:t>method </a:t>
            </a:r>
            <a:r>
              <a:rPr sz="1800" dirty="0">
                <a:latin typeface="Times New Roman"/>
                <a:cs typeface="Times New Roman"/>
              </a:rPr>
              <a:t>cab be </a:t>
            </a:r>
            <a:r>
              <a:rPr sz="1800" spc="-4" dirty="0">
                <a:latin typeface="Times New Roman"/>
                <a:cs typeface="Times New Roman"/>
              </a:rPr>
              <a:t>used with much </a:t>
            </a:r>
            <a:r>
              <a:rPr sz="1800" dirty="0">
                <a:latin typeface="Times New Roman"/>
                <a:cs typeface="Times New Roman"/>
              </a:rPr>
              <a:t>diluted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 smtClean="0">
                <a:latin typeface="Times New Roman"/>
                <a:cs typeface="Times New Roman"/>
              </a:rPr>
              <a:t>solutions.</a:t>
            </a:r>
            <a:endParaRPr lang="en-US" sz="1800" dirty="0" smtClean="0">
              <a:latin typeface="Times New Roman"/>
              <a:cs typeface="Times New Roman"/>
            </a:endParaRPr>
          </a:p>
          <a:p>
            <a:pPr marL="304800" marR="13811" indent="-285750">
              <a:spcBef>
                <a:spcPts val="75"/>
              </a:spcBef>
              <a:buFont typeface="Wingdings" panose="05000000000000000000" pitchFamily="2" charset="2"/>
              <a:buChar char="ü"/>
              <a:tabLst>
                <a:tab pos="820579" algn="l"/>
                <a:tab pos="1240154" algn="l"/>
                <a:tab pos="2016443" algn="l"/>
                <a:tab pos="3046571" algn="l"/>
                <a:tab pos="3643789" algn="l"/>
                <a:tab pos="4419600" algn="l"/>
                <a:tab pos="4723924" algn="l"/>
                <a:tab pos="5994559" algn="l"/>
              </a:tabLst>
            </a:pPr>
            <a:r>
              <a:rPr sz="1800" spc="-4" dirty="0" smtClean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seen by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eye.</a:t>
            </a:r>
          </a:p>
        </p:txBody>
      </p:sp>
    </p:spTree>
    <p:extLst>
      <p:ext uri="{BB962C8B-B14F-4D97-AF65-F5344CB8AC3E}">
        <p14:creationId xmlns:p14="http://schemas.microsoft.com/office/powerpoint/2010/main" val="3097100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9215" y="418856"/>
            <a:ext cx="3133663" cy="453329"/>
          </a:xfrm>
          <a:prstGeom prst="rect">
            <a:avLst/>
          </a:prstGeom>
        </p:spPr>
        <p:txBody>
          <a:bodyPr spcFirstLastPara="1" vert="horz" wrap="square" lIns="0" tIns="9525" rIns="0" bIns="0" rtlCol="0" anchor="t" anchorCtr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4" dirty="0">
                <a:solidFill>
                  <a:srgbClr val="FF0000"/>
                </a:solidFill>
              </a:rPr>
              <a:t>D</a:t>
            </a:r>
            <a:r>
              <a:rPr spc="-8" dirty="0">
                <a:solidFill>
                  <a:srgbClr val="FF0000"/>
                </a:solidFill>
              </a:rPr>
              <a:t>I</a:t>
            </a:r>
            <a:r>
              <a:rPr spc="4" dirty="0">
                <a:solidFill>
                  <a:srgbClr val="FF0000"/>
                </a:solidFill>
              </a:rPr>
              <a:t>SA</a:t>
            </a:r>
            <a:r>
              <a:rPr spc="-4" dirty="0">
                <a:solidFill>
                  <a:srgbClr val="FF0000"/>
                </a:solidFill>
              </a:rPr>
              <a:t>D</a:t>
            </a:r>
            <a:r>
              <a:rPr spc="-311" dirty="0">
                <a:solidFill>
                  <a:srgbClr val="FF0000"/>
                </a:solidFill>
              </a:rPr>
              <a:t>V</a:t>
            </a:r>
            <a:r>
              <a:rPr spc="4" dirty="0">
                <a:solidFill>
                  <a:srgbClr val="FF0000"/>
                </a:solidFill>
              </a:rPr>
              <a:t>A</a:t>
            </a:r>
            <a:r>
              <a:rPr spc="-4" dirty="0">
                <a:solidFill>
                  <a:srgbClr val="FF0000"/>
                </a:solidFill>
              </a:rPr>
              <a:t>N</a:t>
            </a:r>
            <a:r>
              <a:rPr spc="-176" dirty="0">
                <a:solidFill>
                  <a:srgbClr val="FF0000"/>
                </a:solidFill>
              </a:rPr>
              <a:t>T</a:t>
            </a:r>
            <a:r>
              <a:rPr spc="4" dirty="0">
                <a:solidFill>
                  <a:srgbClr val="FF0000"/>
                </a:solidFill>
              </a:rPr>
              <a:t>A</a:t>
            </a:r>
            <a:r>
              <a:rPr spc="-4" dirty="0">
                <a:solidFill>
                  <a:srgbClr val="FF0000"/>
                </a:solidFill>
              </a:rPr>
              <a:t>G</a:t>
            </a:r>
            <a:r>
              <a:rPr dirty="0">
                <a:solidFill>
                  <a:srgbClr val="FF0000"/>
                </a:solidFill>
              </a:rPr>
              <a:t>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94718" y="1570858"/>
            <a:ext cx="6186011" cy="14459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33363" marR="25241" indent="-204788" algn="just">
              <a:spcBef>
                <a:spcPts val="75"/>
              </a:spcBef>
            </a:pPr>
            <a:r>
              <a:rPr sz="1800" dirty="0" smtClean="0">
                <a:latin typeface="Times New Roman"/>
                <a:cs typeface="Times New Roman"/>
              </a:rPr>
              <a:t>Increased </a:t>
            </a:r>
            <a:r>
              <a:rPr sz="1800" dirty="0">
                <a:latin typeface="Times New Roman"/>
                <a:cs typeface="Times New Roman"/>
              </a:rPr>
              <a:t>levels of salt in solutions </a:t>
            </a:r>
            <a:r>
              <a:rPr sz="1800" spc="-8" dirty="0">
                <a:latin typeface="Times New Roman"/>
                <a:cs typeface="Times New Roman"/>
              </a:rPr>
              <a:t>masks </a:t>
            </a:r>
            <a:r>
              <a:rPr sz="1800" dirty="0">
                <a:latin typeface="Times New Roman"/>
                <a:cs typeface="Times New Roman"/>
              </a:rPr>
              <a:t>the conductivity  </a:t>
            </a:r>
            <a:r>
              <a:rPr sz="1800" spc="-4" dirty="0">
                <a:latin typeface="Times New Roman"/>
                <a:cs typeface="Times New Roman"/>
              </a:rPr>
              <a:t>changes </a:t>
            </a:r>
            <a:r>
              <a:rPr sz="1800" dirty="0">
                <a:latin typeface="Times New Roman"/>
                <a:cs typeface="Times New Roman"/>
              </a:rPr>
              <a:t>in such </a:t>
            </a:r>
            <a:r>
              <a:rPr sz="1800" spc="-4" dirty="0">
                <a:latin typeface="Times New Roman"/>
                <a:cs typeface="Times New Roman"/>
              </a:rPr>
              <a:t>cases </a:t>
            </a:r>
            <a:r>
              <a:rPr sz="1800" dirty="0">
                <a:latin typeface="Times New Roman"/>
                <a:cs typeface="Times New Roman"/>
              </a:rPr>
              <a:t>it </a:t>
            </a:r>
            <a:r>
              <a:rPr sz="1800" spc="-4" dirty="0">
                <a:latin typeface="Times New Roman"/>
                <a:cs typeface="Times New Roman"/>
              </a:rPr>
              <a:t>does </a:t>
            </a:r>
            <a:r>
              <a:rPr sz="1800" dirty="0">
                <a:latin typeface="Times New Roman"/>
                <a:cs typeface="Times New Roman"/>
              </a:rPr>
              <a:t>not gives accurate</a:t>
            </a:r>
            <a:r>
              <a:rPr sz="1800" spc="8" dirty="0">
                <a:latin typeface="Times New Roman"/>
                <a:cs typeface="Times New Roman"/>
              </a:rPr>
              <a:t> </a:t>
            </a:r>
            <a:r>
              <a:rPr sz="1800" spc="-4" dirty="0">
                <a:latin typeface="Times New Roman"/>
                <a:cs typeface="Times New Roman"/>
              </a:rPr>
              <a:t>results.</a:t>
            </a:r>
            <a:endParaRPr sz="1800" dirty="0">
              <a:latin typeface="Times New Roman"/>
              <a:cs typeface="Times New Roman"/>
            </a:endParaRPr>
          </a:p>
          <a:p>
            <a:pPr marL="233363" marR="22860" indent="-204788" algn="just">
              <a:spcBef>
                <a:spcPts val="443"/>
              </a:spcBef>
            </a:pPr>
            <a:r>
              <a:rPr sz="1800" spc="-4" dirty="0" smtClean="0">
                <a:latin typeface="Times New Roman"/>
                <a:cs typeface="Times New Roman"/>
              </a:rPr>
              <a:t>Applications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4" dirty="0">
                <a:latin typeface="Times New Roman"/>
                <a:cs typeface="Times New Roman"/>
              </a:rPr>
              <a:t>conductometric </a:t>
            </a:r>
            <a:r>
              <a:rPr sz="1800" dirty="0">
                <a:latin typeface="Times New Roman"/>
                <a:cs typeface="Times New Roman"/>
              </a:rPr>
              <a:t>titrations to redox </a:t>
            </a:r>
            <a:r>
              <a:rPr sz="1800" spc="-4" dirty="0">
                <a:latin typeface="Times New Roman"/>
                <a:cs typeface="Times New Roman"/>
              </a:rPr>
              <a:t>systems </a:t>
            </a:r>
            <a:r>
              <a:rPr sz="1800" dirty="0">
                <a:latin typeface="Times New Roman"/>
                <a:cs typeface="Times New Roman"/>
              </a:rPr>
              <a:t>is  </a:t>
            </a:r>
            <a:r>
              <a:rPr sz="1800" spc="-4" dirty="0">
                <a:latin typeface="Times New Roman"/>
                <a:cs typeface="Times New Roman"/>
              </a:rPr>
              <a:t>limited because, </a:t>
            </a:r>
            <a:r>
              <a:rPr sz="1800" dirty="0">
                <a:latin typeface="Times New Roman"/>
                <a:cs typeface="Times New Roman"/>
              </a:rPr>
              <a:t>high </a:t>
            </a:r>
            <a:r>
              <a:rPr sz="1800" spc="-4" dirty="0">
                <a:latin typeface="Times New Roman"/>
                <a:cs typeface="Times New Roman"/>
              </a:rPr>
              <a:t>concentration </a:t>
            </a:r>
            <a:r>
              <a:rPr sz="1800" dirty="0">
                <a:latin typeface="Times New Roman"/>
                <a:cs typeface="Times New Roman"/>
              </a:rPr>
              <a:t>of hydronium ions in the  solutions tends </a:t>
            </a:r>
            <a:r>
              <a:rPr sz="1800" spc="4" dirty="0">
                <a:latin typeface="Times New Roman"/>
                <a:cs typeface="Times New Roman"/>
              </a:rPr>
              <a:t>to </a:t>
            </a:r>
            <a:r>
              <a:rPr sz="1800" spc="-8" dirty="0">
                <a:latin typeface="Times New Roman"/>
                <a:cs typeface="Times New Roman"/>
              </a:rPr>
              <a:t>mask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4" dirty="0">
                <a:latin typeface="Times New Roman"/>
                <a:cs typeface="Times New Roman"/>
              </a:rPr>
              <a:t>change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4" dirty="0">
                <a:latin typeface="Times New Roman"/>
                <a:cs typeface="Times New Roman"/>
              </a:rPr>
              <a:t> conductance.</a:t>
            </a:r>
            <a:endParaRPr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54560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136" y="1152525"/>
            <a:ext cx="5038020" cy="2446081"/>
          </a:xfrm>
        </p:spPr>
      </p:pic>
    </p:spTree>
    <p:extLst>
      <p:ext uri="{BB962C8B-B14F-4D97-AF65-F5344CB8AC3E}">
        <p14:creationId xmlns:p14="http://schemas.microsoft.com/office/powerpoint/2010/main" val="3468133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" name="Google Shape;2713;p33"/>
          <p:cNvSpPr txBox="1">
            <a:spLocks noGrp="1"/>
          </p:cNvSpPr>
          <p:nvPr>
            <p:ph type="title"/>
          </p:nvPr>
        </p:nvSpPr>
        <p:spPr>
          <a:xfrm>
            <a:off x="819450" y="539500"/>
            <a:ext cx="7505100" cy="50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200" kern="1200" spc="-5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ELECTROCHEMICAL</a:t>
            </a:r>
            <a:r>
              <a:rPr lang="en-US" sz="3200" kern="1200" spc="-190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r>
              <a:rPr lang="en-US" sz="3200" kern="1200" spc="-5" dirty="0">
                <a:solidFill>
                  <a:srgbClr val="002060"/>
                </a:solidFill>
                <a:latin typeface="Calibri Light" panose="020F0302020204030204"/>
                <a:ea typeface="+mj-ea"/>
                <a:cs typeface="+mj-cs"/>
              </a:rPr>
              <a:t>METHODS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2714" name="Google Shape;2714;p33"/>
          <p:cNvSpPr txBox="1">
            <a:spLocks noGrp="1"/>
          </p:cNvSpPr>
          <p:nvPr>
            <p:ph type="body" idx="1"/>
          </p:nvPr>
        </p:nvSpPr>
        <p:spPr>
          <a:xfrm>
            <a:off x="819450" y="1406012"/>
            <a:ext cx="7717500" cy="24973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97180" marR="17780" lvl="0" indent="-271780" algn="just">
              <a:spcBef>
                <a:spcPts val="100"/>
              </a:spcBef>
              <a:buClrTx/>
              <a:buSzTx/>
              <a:buNone/>
            </a:pP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Electrochemical methods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are analytical techniques that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use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 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potential, </a:t>
            </a:r>
            <a:r>
              <a:rPr lang="en-US" sz="14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charge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or </a:t>
            </a:r>
            <a:r>
              <a:rPr lang="en-US" sz="14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current to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determine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  </a:t>
            </a:r>
            <a:r>
              <a:rPr lang="en-US" sz="1400" kern="1200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analyte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concentration or to characterize an </a:t>
            </a:r>
            <a:r>
              <a:rPr lang="en-US" sz="1400" kern="1200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analytes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chemical 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techniques.</a:t>
            </a:r>
          </a:p>
          <a:p>
            <a:pPr marL="25400" lvl="0" indent="0" algn="just">
              <a:spcBef>
                <a:spcPts val="600"/>
              </a:spcBef>
              <a:buClrTx/>
              <a:buSzTx/>
              <a:buNone/>
            </a:pPr>
            <a:r>
              <a:rPr lang="en-US" sz="14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These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methods </a:t>
            </a:r>
            <a:r>
              <a:rPr lang="en-US" sz="1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are divided into 5 </a:t>
            </a:r>
            <a:r>
              <a:rPr lang="en-US" sz="1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major</a:t>
            </a:r>
            <a:r>
              <a:rPr lang="en-US" sz="1400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4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groups</a:t>
            </a:r>
            <a:endParaRPr lang="en-US" sz="1400" kern="1200" dirty="0" smtClean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just">
              <a:spcBef>
                <a:spcPts val="600"/>
              </a:spcBef>
              <a:buClrTx/>
              <a:buSzTx/>
              <a:buNone/>
            </a:pPr>
            <a:r>
              <a:rPr lang="en-US" sz="1400" kern="1200" spc="-5" dirty="0" err="1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Potentiometry</a:t>
            </a:r>
            <a:endParaRPr lang="en-US" sz="1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just">
              <a:spcBef>
                <a:spcPts val="600"/>
              </a:spcBef>
              <a:buClr>
                <a:srgbClr val="FD8536"/>
              </a:buClr>
              <a:buSzPct val="68750"/>
              <a:buNone/>
              <a:tabLst>
                <a:tab pos="297180" algn="l"/>
              </a:tabLst>
            </a:pPr>
            <a:r>
              <a:rPr lang="en-US" sz="1400" kern="1200" spc="-3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Voltametry</a:t>
            </a:r>
            <a:endParaRPr lang="en-US" sz="1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just">
              <a:spcBef>
                <a:spcPts val="600"/>
              </a:spcBef>
              <a:buClr>
                <a:srgbClr val="FD8536"/>
              </a:buClr>
              <a:buSzPct val="68750"/>
              <a:buNone/>
              <a:tabLst>
                <a:tab pos="297180" algn="l"/>
              </a:tabLst>
            </a:pPr>
            <a:r>
              <a:rPr lang="en-US" sz="1400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Coulometry</a:t>
            </a:r>
            <a:endParaRPr lang="en-US" sz="1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just">
              <a:spcBef>
                <a:spcPts val="600"/>
              </a:spcBef>
              <a:buClr>
                <a:srgbClr val="FD8536"/>
              </a:buClr>
              <a:buSzPct val="68750"/>
              <a:buNone/>
              <a:tabLst>
                <a:tab pos="297180" algn="l"/>
              </a:tabLst>
            </a:pPr>
            <a:r>
              <a:rPr lang="en-US" sz="1400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Conductometry</a:t>
            </a:r>
            <a:endParaRPr lang="en-US" sz="1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lvl="0" indent="0" algn="just">
              <a:spcBef>
                <a:spcPts val="590"/>
              </a:spcBef>
              <a:buClr>
                <a:srgbClr val="FD8536"/>
              </a:buClr>
              <a:buSzPct val="68750"/>
              <a:buNone/>
              <a:tabLst>
                <a:tab pos="297180" algn="l"/>
              </a:tabLst>
            </a:pPr>
            <a:r>
              <a:rPr lang="en-US" sz="1400" kern="1200" spc="-5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Dielectrometry</a:t>
            </a:r>
            <a:endParaRPr lang="en-US" sz="1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pc="-5" dirty="0" err="1" smtClean="0">
                <a:solidFill>
                  <a:srgbClr val="47666D"/>
                </a:solidFill>
                <a:latin typeface="Times New Roman"/>
                <a:cs typeface="Times New Roman"/>
                <a:sym typeface="Nunito"/>
              </a:rPr>
              <a:t>Conductometry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250" y="1268361"/>
            <a:ext cx="7717500" cy="3460955"/>
          </a:xfrm>
        </p:spPr>
        <p:txBody>
          <a:bodyPr/>
          <a:lstStyle/>
          <a:p>
            <a:pPr marL="25400" marR="19685" indent="0" algn="just">
              <a:spcBef>
                <a:spcPts val="100"/>
              </a:spcBef>
              <a:buClr>
                <a:srgbClr val="FD8536"/>
              </a:buClr>
              <a:buSzPct val="68750"/>
              <a:buNone/>
              <a:tabLst>
                <a:tab pos="298450" algn="l"/>
              </a:tabLst>
            </a:pPr>
            <a:r>
              <a:rPr lang="en-US" sz="1600" spc="-5" dirty="0">
                <a:latin typeface="Times New Roman"/>
                <a:cs typeface="Times New Roman"/>
              </a:rPr>
              <a:t>Conductometric </a:t>
            </a:r>
            <a:r>
              <a:rPr lang="en-US" sz="1600" dirty="0">
                <a:latin typeface="Times New Roman"/>
                <a:cs typeface="Times New Roman"/>
              </a:rPr>
              <a:t>analysis is </a:t>
            </a:r>
            <a:r>
              <a:rPr lang="en-US" sz="1600" spc="-5" dirty="0">
                <a:latin typeface="Times New Roman"/>
                <a:cs typeface="Times New Roman"/>
              </a:rPr>
              <a:t>based </a:t>
            </a:r>
            <a:r>
              <a:rPr lang="en-US" sz="1600" dirty="0">
                <a:latin typeface="Times New Roman"/>
                <a:cs typeface="Times New Roman"/>
              </a:rPr>
              <a:t>on the </a:t>
            </a:r>
            <a:r>
              <a:rPr lang="en-US" sz="1600" spc="-5" dirty="0">
                <a:latin typeface="Times New Roman"/>
                <a:cs typeface="Times New Roman"/>
              </a:rPr>
              <a:t>measurement </a:t>
            </a:r>
            <a:r>
              <a:rPr lang="en-US" sz="1600" dirty="0">
                <a:latin typeface="Times New Roman"/>
                <a:cs typeface="Times New Roman"/>
              </a:rPr>
              <a:t>of the  electrical conductivity of the solution due to the </a:t>
            </a:r>
            <a:r>
              <a:rPr lang="en-US" sz="1600" spc="-5" dirty="0">
                <a:latin typeface="Times New Roman"/>
                <a:cs typeface="Times New Roman"/>
              </a:rPr>
              <a:t>mobility </a:t>
            </a:r>
            <a:r>
              <a:rPr lang="en-US" sz="1600" dirty="0">
                <a:latin typeface="Times New Roman"/>
                <a:cs typeface="Times New Roman"/>
              </a:rPr>
              <a:t>of  cations </a:t>
            </a:r>
            <a:r>
              <a:rPr lang="en-US" sz="1600" spc="-5" dirty="0">
                <a:latin typeface="Times New Roman"/>
                <a:cs typeface="Times New Roman"/>
              </a:rPr>
              <a:t>and </a:t>
            </a:r>
            <a:r>
              <a:rPr lang="en-US" sz="1600" dirty="0">
                <a:latin typeface="Times New Roman"/>
                <a:cs typeface="Times New Roman"/>
              </a:rPr>
              <a:t>anions </a:t>
            </a:r>
            <a:r>
              <a:rPr lang="en-US" sz="1600" spc="-5" dirty="0">
                <a:latin typeface="Times New Roman"/>
                <a:cs typeface="Times New Roman"/>
              </a:rPr>
              <a:t>towards </a:t>
            </a:r>
            <a:r>
              <a:rPr lang="en-US" sz="1600" dirty="0">
                <a:latin typeface="Times New Roman"/>
                <a:cs typeface="Times New Roman"/>
              </a:rPr>
              <a:t>respective </a:t>
            </a:r>
            <a:r>
              <a:rPr lang="en-US" sz="1600" spc="-5" dirty="0">
                <a:latin typeface="Times New Roman"/>
                <a:cs typeface="Times New Roman"/>
              </a:rPr>
              <a:t>electrodes.</a:t>
            </a:r>
            <a:endParaRPr lang="en-US" sz="1600" dirty="0">
              <a:latin typeface="Times New Roman"/>
              <a:cs typeface="Times New Roman"/>
            </a:endParaRPr>
          </a:p>
          <a:p>
            <a:pPr marL="25400" marR="20320" indent="0" algn="just">
              <a:spcBef>
                <a:spcPts val="600"/>
              </a:spcBef>
              <a:buClr>
                <a:srgbClr val="FD8536"/>
              </a:buClr>
              <a:buSzPct val="68750"/>
              <a:buNone/>
              <a:tabLst>
                <a:tab pos="298450" algn="l"/>
              </a:tabLst>
            </a:pPr>
            <a:r>
              <a:rPr lang="en-US" sz="1600" dirty="0">
                <a:latin typeface="Times New Roman"/>
                <a:cs typeface="Times New Roman"/>
              </a:rPr>
              <a:t>The electrical </a:t>
            </a:r>
            <a:r>
              <a:rPr lang="en-US" sz="1600" spc="-5" dirty="0">
                <a:latin typeface="Times New Roman"/>
                <a:cs typeface="Times New Roman"/>
              </a:rPr>
              <a:t>conductivity </a:t>
            </a:r>
            <a:r>
              <a:rPr lang="en-US" sz="1600" dirty="0">
                <a:latin typeface="Times New Roman"/>
                <a:cs typeface="Times New Roman"/>
              </a:rPr>
              <a:t>is entirely due to the </a:t>
            </a:r>
            <a:r>
              <a:rPr lang="en-US" sz="1600" spc="-10" dirty="0">
                <a:latin typeface="Times New Roman"/>
                <a:cs typeface="Times New Roman"/>
              </a:rPr>
              <a:t>movement </a:t>
            </a:r>
            <a:r>
              <a:rPr lang="en-US" sz="1600" dirty="0">
                <a:latin typeface="Times New Roman"/>
                <a:cs typeface="Times New Roman"/>
              </a:rPr>
              <a:t>of  ions.</a:t>
            </a:r>
          </a:p>
          <a:p>
            <a:pPr marL="25400" marR="17780" indent="0" algn="just">
              <a:spcBef>
                <a:spcPts val="590"/>
              </a:spcBef>
              <a:buClr>
                <a:srgbClr val="FD8536"/>
              </a:buClr>
              <a:buSzPct val="68750"/>
              <a:buNone/>
              <a:tabLst>
                <a:tab pos="298450" algn="l"/>
              </a:tabLst>
            </a:pPr>
            <a:r>
              <a:rPr lang="en-US" sz="1600" dirty="0">
                <a:latin typeface="Times New Roman"/>
                <a:cs typeface="Times New Roman"/>
              </a:rPr>
              <a:t>The ability of </a:t>
            </a:r>
            <a:r>
              <a:rPr lang="en-US" sz="1600" spc="-5" dirty="0">
                <a:latin typeface="Times New Roman"/>
                <a:cs typeface="Times New Roman"/>
              </a:rPr>
              <a:t>any </a:t>
            </a:r>
            <a:r>
              <a:rPr lang="en-US" sz="1600" dirty="0">
                <a:latin typeface="Times New Roman"/>
                <a:cs typeface="Times New Roman"/>
              </a:rPr>
              <a:t>ion to transport </a:t>
            </a:r>
            <a:r>
              <a:rPr lang="en-US" sz="1600" spc="-10" dirty="0">
                <a:latin typeface="Times New Roman"/>
                <a:cs typeface="Times New Roman"/>
              </a:rPr>
              <a:t>charge </a:t>
            </a:r>
            <a:r>
              <a:rPr lang="en-US" sz="1600" spc="-5" dirty="0">
                <a:latin typeface="Times New Roman"/>
                <a:cs typeface="Times New Roman"/>
              </a:rPr>
              <a:t>depends </a:t>
            </a:r>
            <a:r>
              <a:rPr lang="en-US" sz="1600" dirty="0">
                <a:latin typeface="Times New Roman"/>
                <a:cs typeface="Times New Roman"/>
              </a:rPr>
              <a:t>on the  </a:t>
            </a:r>
            <a:r>
              <a:rPr lang="en-US" sz="1600" spc="-5" dirty="0">
                <a:latin typeface="Times New Roman"/>
                <a:cs typeface="Times New Roman"/>
              </a:rPr>
              <a:t>mobility </a:t>
            </a:r>
            <a:r>
              <a:rPr lang="en-US" sz="1600" dirty="0">
                <a:latin typeface="Times New Roman"/>
                <a:cs typeface="Times New Roman"/>
              </a:rPr>
              <a:t>of the</a:t>
            </a:r>
            <a:r>
              <a:rPr lang="en-US" sz="1600" spc="5" dirty="0">
                <a:latin typeface="Times New Roman"/>
                <a:cs typeface="Times New Roman"/>
              </a:rPr>
              <a:t> </a:t>
            </a:r>
            <a:r>
              <a:rPr lang="en-US" sz="1600" dirty="0">
                <a:latin typeface="Times New Roman"/>
                <a:cs typeface="Times New Roman"/>
              </a:rPr>
              <a:t>ion.</a:t>
            </a:r>
          </a:p>
          <a:p>
            <a:pPr marL="12700" marR="5080" lvl="0" indent="0">
              <a:lnSpc>
                <a:spcPct val="1207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b="1" dirty="0">
                <a:solidFill>
                  <a:srgbClr val="FFC000"/>
                </a:solidFill>
                <a:latin typeface="Times New Roman"/>
                <a:cs typeface="Times New Roman"/>
              </a:rPr>
              <a:t>The </a:t>
            </a:r>
            <a:r>
              <a:rPr lang="en-US" sz="1600" b="1" spc="-5" dirty="0">
                <a:solidFill>
                  <a:srgbClr val="FFC000"/>
                </a:solidFill>
                <a:latin typeface="Times New Roman"/>
                <a:cs typeface="Times New Roman"/>
              </a:rPr>
              <a:t>mobility of </a:t>
            </a:r>
            <a:r>
              <a:rPr lang="en-US" sz="1600" b="1" dirty="0">
                <a:solidFill>
                  <a:srgbClr val="FFC000"/>
                </a:solidFill>
                <a:latin typeface="Times New Roman"/>
                <a:cs typeface="Times New Roman"/>
              </a:rPr>
              <a:t>an ion is </a:t>
            </a:r>
            <a:r>
              <a:rPr lang="en-US" sz="1600" b="1" spc="-10" dirty="0">
                <a:solidFill>
                  <a:srgbClr val="FFC000"/>
                </a:solidFill>
                <a:latin typeface="Times New Roman"/>
                <a:cs typeface="Times New Roman"/>
              </a:rPr>
              <a:t>affected </a:t>
            </a:r>
            <a:r>
              <a:rPr lang="en-US" sz="1600" b="1" dirty="0">
                <a:solidFill>
                  <a:srgbClr val="FFC000"/>
                </a:solidFill>
                <a:latin typeface="Times New Roman"/>
                <a:cs typeface="Times New Roman"/>
              </a:rPr>
              <a:t>by </a:t>
            </a:r>
            <a:r>
              <a:rPr lang="en-US" sz="1600" b="1" spc="-5" dirty="0">
                <a:solidFill>
                  <a:srgbClr val="FFC000"/>
                </a:solidFill>
                <a:latin typeface="Times New Roman"/>
                <a:cs typeface="Times New Roman"/>
              </a:rPr>
              <a:t>factors such</a:t>
            </a:r>
            <a:r>
              <a:rPr lang="en-US" sz="1600" b="1" spc="30" dirty="0">
                <a:solidFill>
                  <a:srgbClr val="FFC000"/>
                </a:solidFill>
                <a:latin typeface="Times New Roman"/>
                <a:cs typeface="Times New Roman"/>
              </a:rPr>
              <a:t> </a:t>
            </a:r>
            <a:r>
              <a:rPr lang="en-US" sz="1600" b="1" dirty="0" smtClean="0">
                <a:solidFill>
                  <a:srgbClr val="FFC000"/>
                </a:solidFill>
                <a:latin typeface="Times New Roman"/>
                <a:cs typeface="Times New Roman"/>
              </a:rPr>
              <a:t>as:</a:t>
            </a:r>
          </a:p>
          <a:p>
            <a:pPr marL="298450" marR="5080" lvl="0" indent="-285750">
              <a:lnSpc>
                <a:spcPct val="120700"/>
              </a:lnSpc>
              <a:spcBef>
                <a:spcPts val="1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sz="16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Number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</a:t>
            </a:r>
            <a:r>
              <a:rPr lang="en-US" sz="1600" kern="1200" spc="-9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ions </a:t>
            </a:r>
            <a:endParaRPr lang="en-US" sz="1600" kern="1200" dirty="0" smtClean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marR="5080" lvl="0" indent="-285750">
              <a:lnSpc>
                <a:spcPct val="120700"/>
              </a:lnSpc>
              <a:spcBef>
                <a:spcPts val="1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sz="1600" kern="1200" spc="-1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Charge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ions  </a:t>
            </a:r>
          </a:p>
          <a:p>
            <a:pPr marL="298450" marR="5080" lvl="0" indent="-285750">
              <a:lnSpc>
                <a:spcPct val="120700"/>
              </a:lnSpc>
              <a:spcBef>
                <a:spcPts val="10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sz="16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Size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ions  </a:t>
            </a:r>
            <a:r>
              <a:rPr lang="en-US" sz="1600" kern="1200" spc="-2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Temperature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5400" algn="just">
              <a:spcBef>
                <a:spcPts val="600"/>
              </a:spcBef>
            </a:pPr>
            <a:endParaRPr lang="en-US" sz="1600" b="1" dirty="0">
              <a:solidFill>
                <a:srgbClr val="FFC000"/>
              </a:solidFill>
              <a:latin typeface="Times New Roman"/>
              <a:cs typeface="Times New Roman"/>
            </a:endParaRPr>
          </a:p>
          <a:p>
            <a:pPr marL="1524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3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12750" marR="43180" lvl="0" indent="-273050" algn="just">
              <a:spcBef>
                <a:spcPts val="1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Based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on 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conductance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electrical current through  electrolyte solutions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similar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to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metallic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conductors.</a:t>
            </a:r>
          </a:p>
          <a:p>
            <a:pPr marL="412750" marR="43815" lvl="0" indent="-273050" algn="just">
              <a:spcBef>
                <a:spcPts val="600"/>
              </a:spcBef>
              <a:buClrTx/>
              <a:buSzTx/>
              <a:buNone/>
            </a:pPr>
            <a:r>
              <a:rPr lang="en-US" sz="16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electric conductance in accordance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with ohms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law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which 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states that the strength of current(I)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passing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through conductor  is directly proportional to potential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difference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inversely to 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resistance.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12700" marR="5080" lvl="0" indent="59055">
              <a:lnSpc>
                <a:spcPct val="1208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			I=V/R</a:t>
            </a:r>
          </a:p>
          <a:p>
            <a:pPr marL="12700" marR="5080" lvl="0" indent="59055">
              <a:lnSpc>
                <a:spcPct val="1208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	</a:t>
            </a:r>
          </a:p>
          <a:p>
            <a:pPr marL="12700" marR="5080" lvl="0" indent="59055">
              <a:lnSpc>
                <a:spcPct val="1208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Where		I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= strength of current  </a:t>
            </a:r>
            <a:endParaRPr lang="en-US" sz="1600" kern="1200" dirty="0" smtClean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12700" marR="5080" lvl="0" indent="59055">
              <a:lnSpc>
                <a:spcPct val="1208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</a:t>
            </a:r>
            <a:r>
              <a:rPr lang="en-US" sz="1600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V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=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potential</a:t>
            </a:r>
            <a:r>
              <a:rPr lang="en-US" sz="1600" kern="1200" spc="-5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difference </a:t>
            </a:r>
            <a:endParaRPr lang="en-US" sz="1600" kern="1200" spc="-10" dirty="0" smtClean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12700" marR="5080" lvl="0" indent="59055">
              <a:lnSpc>
                <a:spcPct val="120800"/>
              </a:lnSpc>
              <a:spcBef>
                <a:spcPts val="100"/>
              </a:spcBef>
              <a:buClrTx/>
              <a:buSzTx/>
              <a:buNone/>
            </a:pP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</a:t>
            </a:r>
            <a:r>
              <a:rPr lang="en-US" sz="1600" kern="1200" spc="-1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	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R=</a:t>
            </a:r>
            <a:r>
              <a:rPr lang="en-US" sz="1600" kern="1200" spc="-1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resistance</a:t>
            </a:r>
          </a:p>
          <a:p>
            <a:pPr marL="0" marR="1856105" lvl="0" indent="0" algn="ctr">
              <a:spcBef>
                <a:spcPts val="600"/>
              </a:spcBef>
              <a:buClrTx/>
              <a:buSzTx/>
              <a:buNone/>
            </a:pP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561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kern="1200" spc="-5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DEFINITIONS</a:t>
            </a:r>
            <a:r>
              <a:rPr lang="en-US" sz="4800" kern="1200" spc="-5" dirty="0">
                <a:solidFill>
                  <a:srgbClr val="50B4C8"/>
                </a:solidFill>
                <a:latin typeface="Calibri Light" panose="020F0302020204030204"/>
                <a:ea typeface="+mj-ea"/>
                <a:cs typeface="+mj-cs"/>
              </a:rPr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250" y="1228325"/>
            <a:ext cx="7717500" cy="2684914"/>
          </a:xfrm>
        </p:spPr>
        <p:txBody>
          <a:bodyPr/>
          <a:lstStyle/>
          <a:p>
            <a:pPr marL="50800" lvl="0" indent="0" algn="just">
              <a:spcBef>
                <a:spcPts val="100"/>
              </a:spcBef>
              <a:buClrTx/>
              <a:buSzTx/>
              <a:buNone/>
            </a:pP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Ohms law: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According </a:t>
            </a:r>
            <a:r>
              <a:rPr lang="en-US" sz="1600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to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this </a:t>
            </a:r>
            <a:r>
              <a:rPr lang="en-US" sz="1600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law,</a:t>
            </a:r>
            <a:r>
              <a:rPr lang="en-US" sz="1600" kern="1200" spc="18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strength of current</a:t>
            </a:r>
          </a:p>
          <a:p>
            <a:pPr marL="323850" marR="45085" lvl="0" indent="0" algn="just">
              <a:buClrTx/>
              <a:buSzTx/>
              <a:buNone/>
            </a:pP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(I)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flowing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through a conductor is directly proportional to  the potential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difference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(E)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applied across the conductor  and inversely proportional to 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resistance (R)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the  </a:t>
            </a:r>
            <a:r>
              <a:rPr lang="en-US" sz="1600" kern="1200" spc="-1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conductor.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513715" lvl="0" indent="0" algn="ctr">
              <a:spcBef>
                <a:spcPts val="590"/>
              </a:spcBef>
              <a:buClrTx/>
              <a:buSzTx/>
              <a:buNone/>
              <a:tabLst>
                <a:tab pos="520065" algn="l"/>
              </a:tabLst>
            </a:pP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 =	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E/R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323850" marR="43815" lvl="0" indent="-273050" algn="just">
              <a:spcBef>
                <a:spcPts val="600"/>
              </a:spcBef>
              <a:buClrTx/>
              <a:buSzTx/>
              <a:buNone/>
            </a:pPr>
            <a:r>
              <a:rPr lang="en-US" sz="16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Conductance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: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It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implies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ease with which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current 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flows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through </a:t>
            </a:r>
            <a:r>
              <a:rPr lang="en-US" sz="1600" kern="1200" spc="-1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conductor,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thus the conductance is  reciprocal to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resistance.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0" marR="497205" lvl="0" indent="0" algn="ctr">
              <a:spcBef>
                <a:spcPts val="600"/>
              </a:spcBef>
              <a:buClrTx/>
              <a:buSzTx/>
              <a:buNone/>
            </a:pP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C= I/R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63838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        Definition 			</a:t>
            </a:r>
            <a:r>
              <a:rPr lang="en-US" sz="3200" dirty="0" err="1" smtClean="0"/>
              <a:t>Cont</a:t>
            </a:r>
            <a:r>
              <a:rPr lang="en-US" sz="3200" dirty="0" smtClean="0"/>
              <a:t>…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98450" marR="17780" lvl="0" indent="-273050" algn="just">
              <a:spcBef>
                <a:spcPts val="100"/>
              </a:spcBef>
              <a:buClrTx/>
              <a:buSzTx/>
              <a:buNone/>
            </a:pP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Specific resistance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: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(ρ) is 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resistance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offered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by a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substance 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1cm length and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1sq.cm surface</a:t>
            </a:r>
            <a:r>
              <a:rPr lang="en-US" sz="1600" kern="1200" spc="-5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area</a:t>
            </a:r>
          </a:p>
          <a:p>
            <a:pPr marL="939800" lvl="0" indent="0" algn="just">
              <a:spcBef>
                <a:spcPts val="59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Unit of measurement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</a:t>
            </a: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ohm</a:t>
            </a:r>
            <a:r>
              <a:rPr lang="en-US" sz="1600" b="1" kern="1200" spc="-4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cm.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marR="17780" lvl="0" indent="-273050" algn="just">
              <a:lnSpc>
                <a:spcPct val="113900"/>
              </a:lnSpc>
              <a:spcBef>
                <a:spcPts val="200"/>
              </a:spcBef>
              <a:buClrTx/>
              <a:buSzTx/>
              <a:buNone/>
            </a:pPr>
            <a:r>
              <a:rPr lang="en-US" sz="16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Specific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conductivity: </a:t>
            </a:r>
            <a:r>
              <a:rPr lang="en-US" sz="1600" kern="1200" spc="-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(</a:t>
            </a:r>
            <a:r>
              <a:rPr lang="en-US" sz="1600" kern="1200" spc="-80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k</a:t>
            </a:r>
            <a:r>
              <a:rPr lang="en-US" sz="1600" kern="1200" spc="-120" baseline="-23809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</a:t>
            </a:r>
            <a:r>
              <a:rPr lang="en-US" sz="1600" kern="1200" spc="-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)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the conductivity </a:t>
            </a:r>
            <a:r>
              <a:rPr lang="en-US" sz="16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offered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by a 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substance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1cm length and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1sq.cm surface</a:t>
            </a:r>
            <a:r>
              <a:rPr lang="en-US" sz="1600" kern="1200" spc="-4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area,</a:t>
            </a:r>
            <a:endParaRPr lang="en-US" sz="16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1016000" lvl="0" indent="0" algn="just">
              <a:spcBef>
                <a:spcPts val="6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Unit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mhos</a:t>
            </a:r>
            <a:r>
              <a:rPr lang="en-US" sz="1600" b="1" kern="1200" spc="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12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cm</a:t>
            </a:r>
            <a:r>
              <a:rPr lang="en-US" sz="1600" b="1" kern="1200" spc="-187" baseline="27777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ˉ1</a:t>
            </a:r>
            <a:endParaRPr lang="en-US" sz="1600" kern="1200" baseline="27777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pPr marL="298450" marR="17780" lvl="0" indent="-273050" algn="just">
              <a:lnSpc>
                <a:spcPct val="106900"/>
              </a:lnSpc>
              <a:spcBef>
                <a:spcPts val="390"/>
              </a:spcBef>
              <a:buClrTx/>
              <a:buSzTx/>
              <a:buNone/>
            </a:pPr>
            <a:r>
              <a:rPr lang="en-US" sz="16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Equivalent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conductivity: </a:t>
            </a:r>
            <a:r>
              <a:rPr lang="en-US" sz="1600" kern="1200" spc="-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(</a:t>
            </a:r>
            <a:r>
              <a:rPr lang="en-US" sz="1600" kern="1200" spc="-80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λ</a:t>
            </a:r>
            <a:r>
              <a:rPr lang="en-US" sz="1600" kern="1200" spc="-120" baseline="-23809" dirty="0" err="1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</a:t>
            </a:r>
            <a:r>
              <a:rPr lang="en-US" sz="1600" kern="1200" spc="-8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)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the conductivity of a solution  containing equivalent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weight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the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solute between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electrodes  1cm apart and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1sq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cm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surface</a:t>
            </a:r>
            <a:r>
              <a:rPr lang="en-US" sz="1600" kern="1200" spc="-5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area</a:t>
            </a:r>
          </a:p>
          <a:p>
            <a:pPr marL="1016000" lvl="0" indent="0" algn="just">
              <a:spcBef>
                <a:spcPts val="600"/>
              </a:spcBef>
              <a:buClrTx/>
              <a:buSzTx/>
              <a:buNone/>
            </a:pP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Unit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lang="en-US" sz="16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lang="en-US" sz="16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</a:t>
            </a:r>
            <a:r>
              <a:rPr lang="en-US" sz="16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mhos</a:t>
            </a:r>
            <a:r>
              <a:rPr lang="en-US" sz="1600" b="1" kern="1200" spc="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1600" b="1" kern="1200" spc="-12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cm</a:t>
            </a:r>
            <a:r>
              <a:rPr lang="en-US" sz="1600" b="1" kern="1200" spc="-187" baseline="27777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ˉ</a:t>
            </a:r>
            <a:r>
              <a:rPr lang="en-US" sz="2100" b="1" kern="1200" spc="-187" baseline="27777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1</a:t>
            </a:r>
            <a:endParaRPr lang="en-US" sz="2100" kern="1200" baseline="27777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6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Definition 			</a:t>
            </a:r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250" y="1611783"/>
            <a:ext cx="7717500" cy="2104811"/>
          </a:xfrm>
        </p:spPr>
        <p:txBody>
          <a:bodyPr/>
          <a:lstStyle/>
          <a:p>
            <a:pPr marL="412750" marR="43180" lvl="0" indent="-273050" algn="just">
              <a:spcBef>
                <a:spcPts val="100"/>
              </a:spcBef>
              <a:buClrTx/>
              <a:buSzTx/>
              <a:buNone/>
            </a:pPr>
            <a:r>
              <a:rPr lang="en-US" sz="2400" b="1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Molecular conductance: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This </a:t>
            </a:r>
            <a:r>
              <a:rPr lang="en-US" sz="24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may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be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defined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as “</a:t>
            </a:r>
            <a:r>
              <a:rPr lang="en-US" sz="2400" kern="1200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conductance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a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solution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containing 1gm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mole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electrolyte 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when placed between two </a:t>
            </a:r>
            <a:r>
              <a:rPr lang="en-US" sz="2400" kern="1200" spc="-1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sufficiently </a:t>
            </a:r>
            <a:r>
              <a:rPr lang="en-US" sz="2400" kern="1200" spc="-1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large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electrodes placed  1cm</a:t>
            </a:r>
            <a:r>
              <a:rPr lang="en-US" sz="2400" kern="1200" spc="-2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apart”</a:t>
            </a:r>
          </a:p>
          <a:p>
            <a:pPr marL="139700" lvl="0" indent="0" algn="just">
              <a:spcBef>
                <a:spcPts val="600"/>
              </a:spcBef>
              <a:buClrTx/>
              <a:buSzTx/>
              <a:buNone/>
            </a:pPr>
            <a:r>
              <a:rPr lang="en-US" sz="2475" kern="1200" spc="-232" baseline="8417" dirty="0">
                <a:solidFill>
                  <a:srgbClr val="FD8536"/>
                </a:solidFill>
                <a:latin typeface="UnDotum"/>
                <a:ea typeface="+mn-ea"/>
                <a:cs typeface="UnDotum"/>
              </a:rPr>
              <a:t> </a:t>
            </a:r>
            <a:r>
              <a:rPr lang="en-US" sz="24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It is denoted by </a:t>
            </a:r>
            <a:r>
              <a:rPr lang="en-US" sz="2400" b="1" kern="1200" spc="-15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µ</a:t>
            </a:r>
            <a:r>
              <a:rPr lang="en-US" sz="2100" b="1" kern="1200" spc="-232" baseline="-23809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v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and </a:t>
            </a:r>
            <a:r>
              <a:rPr lang="en-US" sz="2400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</a:t>
            </a:r>
            <a:r>
              <a:rPr lang="en-US" sz="2400" kern="1200" spc="-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measured </a:t>
            </a:r>
            <a:r>
              <a:rPr lang="en-US" sz="2400" kern="1200" spc="5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in </a:t>
            </a:r>
            <a:r>
              <a:rPr lang="en-US" sz="2400" b="1" kern="1200" spc="-5" dirty="0" smtClean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mhos</a:t>
            </a:r>
            <a:endParaRPr lang="en-US" sz="24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35495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3990" y="379094"/>
            <a:ext cx="5135404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buClrTx/>
            </a:pPr>
            <a:r>
              <a:rPr sz="2400" b="1" kern="1200" dirty="0">
                <a:solidFill>
                  <a:srgbClr val="565E6C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sz="2175" b="1" kern="1200" spc="-4" dirty="0">
                <a:solidFill>
                  <a:srgbClr val="565E6C"/>
                </a:solidFill>
                <a:latin typeface="Times New Roman"/>
                <a:ea typeface="+mn-ea"/>
                <a:cs typeface="Times New Roman"/>
              </a:rPr>
              <a:t>OF</a:t>
            </a:r>
            <a:r>
              <a:rPr sz="2175" b="1" kern="1200" spc="-180" dirty="0">
                <a:solidFill>
                  <a:srgbClr val="565E6C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sz="2175" b="1" kern="1200" spc="-15" dirty="0">
                <a:solidFill>
                  <a:srgbClr val="565E6C"/>
                </a:solidFill>
                <a:latin typeface="Times New Roman"/>
                <a:ea typeface="+mn-ea"/>
                <a:cs typeface="Times New Roman"/>
              </a:rPr>
              <a:t>CONDUCTANCE</a:t>
            </a:r>
            <a:endParaRPr sz="2175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89697" y="868680"/>
            <a:ext cx="6208394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4313" marR="3810" indent="-204788" algn="just" defTabSz="685800">
              <a:spcBef>
                <a:spcPts val="75"/>
              </a:spcBef>
              <a:buClrTx/>
            </a:pP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It has already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been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seen that the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conductance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is a 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of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resistance,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 </a:t>
            </a:r>
            <a:r>
              <a:rPr sz="1800" b="1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Wheatstone bridge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method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can, 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therefore,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be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used for </a:t>
            </a:r>
            <a:r>
              <a:rPr sz="1800" kern="1200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its</a:t>
            </a:r>
            <a:r>
              <a:rPr sz="1800" kern="1200" spc="11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sz="1800" kern="1200" spc="-4" dirty="0">
                <a:solidFill>
                  <a:prstClr val="black"/>
                </a:solidFill>
                <a:latin typeface="Times New Roman"/>
                <a:ea typeface="+mn-ea"/>
                <a:cs typeface="Times New Roman"/>
              </a:rPr>
              <a:t>measurement.</a:t>
            </a:r>
            <a:endParaRPr sz="1800" kern="1200" dirty="0">
              <a:solidFill>
                <a:prstClr val="black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94473" y="1868805"/>
            <a:ext cx="5724525" cy="28089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800">
              <a:buClrTx/>
            </a:pPr>
            <a:endParaRPr sz="1350" kern="1200">
              <a:solidFill>
                <a:prstClr val="black"/>
              </a:solidFill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6505"/>
      </p:ext>
    </p:extLst>
  </p:cSld>
  <p:clrMapOvr>
    <a:masterClrMapping/>
  </p:clrMapOvr>
</p:sld>
</file>

<file path=ppt/theme/theme1.xml><?xml version="1.0" encoding="utf-8"?>
<a:theme xmlns:a="http://schemas.openxmlformats.org/drawingml/2006/main" name="Research Methods Lesson by Slidesgo">
  <a:themeElements>
    <a:clrScheme name="Simple Light">
      <a:dk1>
        <a:srgbClr val="47666D"/>
      </a:dk1>
      <a:lt1>
        <a:srgbClr val="FEEADA"/>
      </a:lt1>
      <a:dk2>
        <a:srgbClr val="88B29A"/>
      </a:dk2>
      <a:lt2>
        <a:srgbClr val="E49D36"/>
      </a:lt2>
      <a:accent1>
        <a:srgbClr val="FEEADA"/>
      </a:accent1>
      <a:accent2>
        <a:srgbClr val="47666D"/>
      </a:accent2>
      <a:accent3>
        <a:srgbClr val="88B29A"/>
      </a:accent3>
      <a:accent4>
        <a:srgbClr val="E49D36"/>
      </a:accent4>
      <a:accent5>
        <a:srgbClr val="E6BA6D"/>
      </a:accent5>
      <a:accent6>
        <a:srgbClr val="E75F6B"/>
      </a:accent6>
      <a:hlink>
        <a:srgbClr val="47666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1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2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5.xml><?xml version="1.0" encoding="utf-8"?>
<a:theme xmlns:a="http://schemas.openxmlformats.org/drawingml/2006/main" name="3_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708</Words>
  <Application>Microsoft Office PowerPoint</Application>
  <PresentationFormat>On-screen Show (16:9)</PresentationFormat>
  <Paragraphs>98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22</vt:i4>
      </vt:variant>
    </vt:vector>
  </HeadingPairs>
  <TitlesOfParts>
    <vt:vector size="41" baseType="lpstr">
      <vt:lpstr>Arial</vt:lpstr>
      <vt:lpstr>Calibri Light</vt:lpstr>
      <vt:lpstr>Livvic</vt:lpstr>
      <vt:lpstr>Montserrat</vt:lpstr>
      <vt:lpstr>Montserrat Black</vt:lpstr>
      <vt:lpstr>Montserrat ExtraBold</vt:lpstr>
      <vt:lpstr>Nunito</vt:lpstr>
      <vt:lpstr>Nunito Light</vt:lpstr>
      <vt:lpstr>Nunito SemiBold</vt:lpstr>
      <vt:lpstr>Roboto Condensed Light</vt:lpstr>
      <vt:lpstr>Schoolbook Uralic</vt:lpstr>
      <vt:lpstr>Times New Roman</vt:lpstr>
      <vt:lpstr>UnDotum</vt:lpstr>
      <vt:lpstr>Wingdings</vt:lpstr>
      <vt:lpstr>Research Methods Lesson by Slidesgo</vt:lpstr>
      <vt:lpstr>Metropolitan</vt:lpstr>
      <vt:lpstr>1_Metropolitan</vt:lpstr>
      <vt:lpstr>2_Metropolitan</vt:lpstr>
      <vt:lpstr>3_Metropolitan</vt:lpstr>
      <vt:lpstr>ELECTROCHEMICAL METHODS</vt:lpstr>
      <vt:lpstr>CONTENT</vt:lpstr>
      <vt:lpstr>ELECTROCHEMICAL METHODS</vt:lpstr>
      <vt:lpstr>Conductometry</vt:lpstr>
      <vt:lpstr>Principle</vt:lpstr>
      <vt:lpstr>DEFINITIONS </vt:lpstr>
      <vt:lpstr>        Definition    Cont…</vt:lpstr>
      <vt:lpstr>         Definition    Cont….</vt:lpstr>
      <vt:lpstr>PowerPoint Presentation</vt:lpstr>
      <vt:lpstr>Conductometric  titrations</vt:lpstr>
      <vt:lpstr>CONDUCTOMETER</vt:lpstr>
      <vt:lpstr>CONDUCTIVITY  METER</vt:lpstr>
      <vt:lpstr>TYPES OF CONDUCTOMETRIC  TITRATIONS</vt:lpstr>
      <vt:lpstr>ACID-BASE OR NEUTRAL TITRATIONS</vt:lpstr>
      <vt:lpstr>STRONG ACID- STRONG BASE</vt:lpstr>
      <vt:lpstr>STRONG ACID – WEAK BASE</vt:lpstr>
      <vt:lpstr>WEAK ACID – STRONG BASE:</vt:lpstr>
      <vt:lpstr>WEAK ACID – WEAK BASE</vt:lpstr>
      <vt:lpstr>PowerPoint Presentation</vt:lpstr>
      <vt:lpstr>ADVANTAGES OF CONDUCTOMETRIC  TITRATIONS</vt:lpstr>
      <vt:lpstr>DISADVANTAGES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ELECTROCHEMICAL METHODS</dc:title>
  <dc:creator>Khalid Mehmood</dc:creator>
  <cp:lastModifiedBy>Khalid Mehmood</cp:lastModifiedBy>
  <cp:revision>9</cp:revision>
  <dcterms:modified xsi:type="dcterms:W3CDTF">2020-08-25T15:11:04Z</dcterms:modified>
</cp:coreProperties>
</file>