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8" r:id="rId4"/>
    <p:sldId id="257" r:id="rId5"/>
    <p:sldId id="25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64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7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5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7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0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8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82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9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8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0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82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21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05F3-21DD-CC4E-8A3B-DB5878F11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0531"/>
            <a:ext cx="8667750" cy="1159669"/>
          </a:xfrm>
        </p:spPr>
        <p:txBody>
          <a:bodyPr/>
          <a:lstStyle/>
          <a:p>
            <a:r>
              <a:rPr lang="en-US"/>
              <a:t>Measurement of dispersion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A9A90-D639-8B44-9C93-ED9F4AAB2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17030"/>
            <a:ext cx="9144000" cy="36433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Mean deviation or average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Standard devaion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Variance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D6FF5-ECE2-5641-9846-74C35416B90C}"/>
              </a:ext>
            </a:extLst>
          </p:cNvPr>
          <p:cNvSpPr txBox="1"/>
          <p:nvPr/>
        </p:nvSpPr>
        <p:spPr>
          <a:xfrm>
            <a:off x="5181600" y="2514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5B301-B845-9142-90F2-7C0900E5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AD8992-63A5-7244-B36C-B8E6807A0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523876"/>
            <a:ext cx="8262938" cy="6143624"/>
          </a:xfrm>
        </p:spPr>
      </p:pic>
    </p:spTree>
    <p:extLst>
      <p:ext uri="{BB962C8B-B14F-4D97-AF65-F5344CB8AC3E}">
        <p14:creationId xmlns:p14="http://schemas.microsoft.com/office/powerpoint/2010/main" val="10378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171F4-BE27-D648-8AC1-EE906357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71C6F4-464E-BF47-8B3F-081CD7E13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273844"/>
            <a:ext cx="7893844" cy="5969000"/>
          </a:xfrm>
        </p:spPr>
      </p:pic>
    </p:spTree>
    <p:extLst>
      <p:ext uri="{BB962C8B-B14F-4D97-AF65-F5344CB8AC3E}">
        <p14:creationId xmlns:p14="http://schemas.microsoft.com/office/powerpoint/2010/main" val="339046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CA10-3185-3449-A400-2AC06219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A218915-FA7B-204C-A91F-7FFBE6C5D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65125"/>
            <a:ext cx="7548562" cy="6048374"/>
          </a:xfrm>
        </p:spPr>
      </p:pic>
    </p:spTree>
    <p:extLst>
      <p:ext uri="{BB962C8B-B14F-4D97-AF65-F5344CB8AC3E}">
        <p14:creationId xmlns:p14="http://schemas.microsoft.com/office/powerpoint/2010/main" val="213505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3217B-BC2E-C74D-A209-B6EBFBB3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C98048C-12BB-E340-93C8-4C295B40B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43" y="916781"/>
            <a:ext cx="7274719" cy="5393531"/>
          </a:xfrm>
        </p:spPr>
      </p:pic>
    </p:spTree>
    <p:extLst>
      <p:ext uri="{BB962C8B-B14F-4D97-AF65-F5344CB8AC3E}">
        <p14:creationId xmlns:p14="http://schemas.microsoft.com/office/powerpoint/2010/main" val="3477267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EE31-5B83-BB44-BF02-B7431A15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6C36AB-28B5-F54F-84FC-E2380CBF9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583406"/>
            <a:ext cx="9152118" cy="5907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692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C621F-B0B9-244E-B217-6D356CAB3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FA2C3A-C7E3-1A4D-9D29-C530F2E8C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20" y="714375"/>
            <a:ext cx="8703468" cy="5778500"/>
          </a:xfrm>
        </p:spPr>
      </p:pic>
    </p:spTree>
    <p:extLst>
      <p:ext uri="{BB962C8B-B14F-4D97-AF65-F5344CB8AC3E}">
        <p14:creationId xmlns:p14="http://schemas.microsoft.com/office/powerpoint/2010/main" val="75773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51A7-4E5E-204B-9868-0AD83847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EBCA39-B656-6D4B-8016-80E96A301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82" y="365126"/>
            <a:ext cx="8637984" cy="6127750"/>
          </a:xfrm>
        </p:spPr>
      </p:pic>
    </p:spTree>
    <p:extLst>
      <p:ext uri="{BB962C8B-B14F-4D97-AF65-F5344CB8AC3E}">
        <p14:creationId xmlns:p14="http://schemas.microsoft.com/office/powerpoint/2010/main" val="261248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C383-2260-CA40-9E81-CD084421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89B347-F6A5-FC4B-89FF-C2F618176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62719"/>
            <a:ext cx="8703469" cy="6330156"/>
          </a:xfrm>
        </p:spPr>
      </p:pic>
    </p:spTree>
    <p:extLst>
      <p:ext uri="{BB962C8B-B14F-4D97-AF65-F5344CB8AC3E}">
        <p14:creationId xmlns:p14="http://schemas.microsoft.com/office/powerpoint/2010/main" val="244912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F73CB-F087-E647-B0BB-8FF36330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28A9CA-2B32-AF43-9D85-E39908EC1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3" y="607219"/>
            <a:ext cx="8441531" cy="6119812"/>
          </a:xfrm>
        </p:spPr>
      </p:pic>
    </p:spTree>
    <p:extLst>
      <p:ext uri="{BB962C8B-B14F-4D97-AF65-F5344CB8AC3E}">
        <p14:creationId xmlns:p14="http://schemas.microsoft.com/office/powerpoint/2010/main" val="25954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13FDB-8E3E-B74F-8733-C62DBC04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99D97B-900C-A24D-9080-4973A1261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940594"/>
            <a:ext cx="8774907" cy="5738812"/>
          </a:xfrm>
        </p:spPr>
      </p:pic>
    </p:spTree>
    <p:extLst>
      <p:ext uri="{BB962C8B-B14F-4D97-AF65-F5344CB8AC3E}">
        <p14:creationId xmlns:p14="http://schemas.microsoft.com/office/powerpoint/2010/main" val="238333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F6EF-D55A-B94F-A775-AD084D25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94338B-B070-FA49-85FA-328AD1EBC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45" y="559594"/>
            <a:ext cx="8429624" cy="6203155"/>
          </a:xfrm>
        </p:spPr>
      </p:pic>
    </p:spTree>
    <p:extLst>
      <p:ext uri="{BB962C8B-B14F-4D97-AF65-F5344CB8AC3E}">
        <p14:creationId xmlns:p14="http://schemas.microsoft.com/office/powerpoint/2010/main" val="188752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3CA0-ECC2-1149-AD5D-DA490BE57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B35919E-B7A8-F947-BAEB-FF30021B0D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19" y="365125"/>
            <a:ext cx="8608219" cy="6242844"/>
          </a:xfrm>
        </p:spPr>
      </p:pic>
    </p:spTree>
    <p:extLst>
      <p:ext uri="{BB962C8B-B14F-4D97-AF65-F5344CB8AC3E}">
        <p14:creationId xmlns:p14="http://schemas.microsoft.com/office/powerpoint/2010/main" val="395590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Measurement of dispersion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dispersion </dc:title>
  <dc:creator>zahoor ahmed</dc:creator>
  <cp:lastModifiedBy>zahoor ahmed</cp:lastModifiedBy>
  <cp:revision>6</cp:revision>
  <dcterms:created xsi:type="dcterms:W3CDTF">2020-08-22T17:54:11Z</dcterms:created>
  <dcterms:modified xsi:type="dcterms:W3CDTF">2020-08-22T18:40:39Z</dcterms:modified>
</cp:coreProperties>
</file>