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2452581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B699D2-3384-4AA5-9D5F-8027EBD9A81E}"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858574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79322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523704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190712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228666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80925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1313088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7003618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78593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B699D2-3384-4AA5-9D5F-8027EBD9A81E}"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9661721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B699D2-3384-4AA5-9D5F-8027EBD9A81E}"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703734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B699D2-3384-4AA5-9D5F-8027EBD9A81E}"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2221842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B699D2-3384-4AA5-9D5F-8027EBD9A81E}" type="datetimeFigureOut">
              <a:rPr lang="en-US" smtClean="0"/>
              <a:t>5/21/2020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2580050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699D2-3384-4AA5-9D5F-8027EBD9A81E}" type="datetimeFigureOut">
              <a:rPr lang="en-US" smtClean="0"/>
              <a:t>5/21/2020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37735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B699D2-3384-4AA5-9D5F-8027EBD9A81E}"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100101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06B699D2-3384-4AA5-9D5F-8027EBD9A81E}" type="datetimeFigureOut">
              <a:rPr lang="en-US" smtClean="0"/>
              <a:t>5/21/2020</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B9E08C94-097C-4FBC-9504-ED95A51FDC5C}" type="slidenum">
              <a:rPr lang="en-US" smtClean="0"/>
              <a:t>‹#›</a:t>
            </a:fld>
            <a:endParaRPr lang="en-US"/>
          </a:p>
        </p:txBody>
      </p:sp>
    </p:spTree>
    <p:extLst>
      <p:ext uri="{BB962C8B-B14F-4D97-AF65-F5344CB8AC3E}">
        <p14:creationId xmlns:p14="http://schemas.microsoft.com/office/powerpoint/2010/main" val="44129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6B699D2-3384-4AA5-9D5F-8027EBD9A81E}" type="datetimeFigureOut">
              <a:rPr lang="en-US" smtClean="0"/>
              <a:t>5/21/2020</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9E08C94-097C-4FBC-9504-ED95A51FDC5C}" type="slidenum">
              <a:rPr lang="en-US" smtClean="0"/>
              <a:t>‹#›</a:t>
            </a:fld>
            <a:endParaRPr lang="en-US"/>
          </a:p>
        </p:txBody>
      </p:sp>
    </p:spTree>
    <p:extLst>
      <p:ext uri="{BB962C8B-B14F-4D97-AF65-F5344CB8AC3E}">
        <p14:creationId xmlns:p14="http://schemas.microsoft.com/office/powerpoint/2010/main" val="251171260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0"/>
            <a:ext cx="8590723" cy="1982666"/>
          </a:xfrm>
        </p:spPr>
        <p:txBody>
          <a:bodyPr>
            <a:normAutofit/>
          </a:bodyPr>
          <a:lstStyle/>
          <a:p>
            <a:pPr algn="ctr" rtl="1"/>
            <a:r>
              <a:rPr lang="ps-AF" sz="6600" dirty="0" smtClean="0"/>
              <a:t>محمدنسيم</a:t>
            </a:r>
            <a:r>
              <a:rPr lang="ps-AF" sz="6000" dirty="0" smtClean="0"/>
              <a:t> ترين</a:t>
            </a:r>
            <a:endParaRPr lang="en-US" sz="6000" dirty="0"/>
          </a:p>
        </p:txBody>
      </p:sp>
      <p:sp>
        <p:nvSpPr>
          <p:cNvPr id="3" name="Text Placeholder 2"/>
          <p:cNvSpPr>
            <a:spLocks noGrp="1"/>
          </p:cNvSpPr>
          <p:nvPr>
            <p:ph type="body" idx="1"/>
          </p:nvPr>
        </p:nvSpPr>
        <p:spPr>
          <a:xfrm>
            <a:off x="1429555" y="1982666"/>
            <a:ext cx="9008257" cy="4456771"/>
          </a:xfrm>
        </p:spPr>
        <p:txBody>
          <a:bodyPr>
            <a:normAutofit/>
          </a:bodyPr>
          <a:lstStyle/>
          <a:p>
            <a:pPr algn="ctr"/>
            <a:r>
              <a:rPr lang="ps-AF" sz="6000" dirty="0" smtClean="0"/>
              <a:t>ليکچرر پښتو ډيپارټمنټ</a:t>
            </a:r>
          </a:p>
          <a:p>
            <a:pPr algn="ctr"/>
            <a:r>
              <a:rPr lang="ps-AF" sz="6000" dirty="0" smtClean="0"/>
              <a:t>يونيورسټي اف بلوچستان کوئټه</a:t>
            </a:r>
            <a:endParaRPr lang="en-US" sz="6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50135" y="1127974"/>
            <a:ext cx="609600" cy="609600"/>
          </a:xfrm>
          <a:prstGeom prst="rect">
            <a:avLst/>
          </a:prstGeom>
        </p:spPr>
      </p:pic>
      <p:sp>
        <p:nvSpPr>
          <p:cNvPr id="5" name="Right Arrow 4"/>
          <p:cNvSpPr/>
          <p:nvPr/>
        </p:nvSpPr>
        <p:spPr>
          <a:xfrm>
            <a:off x="122672" y="11279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60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85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ps-AF" sz="6000" dirty="0" smtClean="0"/>
              <a:t>مضمون {تنقيد}</a:t>
            </a:r>
            <a:br>
              <a:rPr lang="ps-AF" sz="6000" dirty="0" smtClean="0"/>
            </a:br>
            <a:r>
              <a:rPr lang="ps-AF" sz="6000" dirty="0" smtClean="0"/>
              <a:t>دريم سمسټر</a:t>
            </a:r>
            <a:endParaRPr lang="en-US" sz="6000" dirty="0"/>
          </a:p>
        </p:txBody>
      </p:sp>
      <p:sp>
        <p:nvSpPr>
          <p:cNvPr id="3" name="Content Placeholder 2"/>
          <p:cNvSpPr>
            <a:spLocks noGrp="1"/>
          </p:cNvSpPr>
          <p:nvPr>
            <p:ph idx="1"/>
          </p:nvPr>
        </p:nvSpPr>
        <p:spPr>
          <a:xfrm>
            <a:off x="1072982" y="90152"/>
            <a:ext cx="10042859" cy="6606862"/>
          </a:xfrm>
        </p:spPr>
        <p:txBody>
          <a:bodyPr>
            <a:normAutofit/>
          </a:bodyPr>
          <a:lstStyle/>
          <a:p>
            <a:pPr algn="ctr" rtl="1"/>
            <a:endParaRPr lang="ps-AF" sz="4800" dirty="0" smtClean="0"/>
          </a:p>
          <a:p>
            <a:pPr algn="ctr" rtl="1"/>
            <a:r>
              <a:rPr lang="ps-AF" sz="4800" dirty="0" smtClean="0"/>
              <a:t>کورس کوډ</a:t>
            </a:r>
            <a:r>
              <a:rPr lang="en-US" sz="4800" dirty="0" smtClean="0"/>
              <a:t>  </a:t>
            </a:r>
            <a:r>
              <a:rPr lang="ps-AF" sz="4800" dirty="0" smtClean="0"/>
              <a:t>{۶۱۳}</a:t>
            </a:r>
          </a:p>
          <a:p>
            <a:pPr algn="ctr" rtl="1"/>
            <a:r>
              <a:rPr lang="ps-AF" sz="4800" dirty="0" smtClean="0"/>
              <a:t>کريډټ اورز</a:t>
            </a:r>
            <a:r>
              <a:rPr lang="en-US" sz="4800" dirty="0" smtClean="0"/>
              <a:t>   </a:t>
            </a:r>
            <a:r>
              <a:rPr lang="ps-AF" sz="4800" dirty="0" smtClean="0"/>
              <a:t>{۳}</a:t>
            </a:r>
          </a:p>
        </p:txBody>
      </p:sp>
    </p:spTree>
    <p:extLst>
      <p:ext uri="{BB962C8B-B14F-4D97-AF65-F5344CB8AC3E}">
        <p14:creationId xmlns:p14="http://schemas.microsoft.com/office/powerpoint/2010/main" val="100896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s-AF" sz="6000" dirty="0" smtClean="0">
                <a:cs typeface="Pashto Kror Asiatype" panose="00000400000000000000" pitchFamily="2" charset="-78"/>
              </a:rPr>
              <a:t>لومړی</a:t>
            </a:r>
            <a:r>
              <a:rPr lang="ps-AF" dirty="0" smtClean="0">
                <a:cs typeface="Pashto Kror Asiatype" panose="00000400000000000000" pitchFamily="2" charset="-78"/>
              </a:rPr>
              <a:t> </a:t>
            </a:r>
            <a:r>
              <a:rPr lang="ps-AF" sz="6000" dirty="0" smtClean="0">
                <a:cs typeface="Pashto Kror Asiatype" panose="00000400000000000000" pitchFamily="2" charset="-78"/>
              </a:rPr>
              <a:t>ليکچر</a:t>
            </a:r>
            <a:r>
              <a:rPr lang="ps-AF" dirty="0" smtClean="0">
                <a:cs typeface="Pashto Kror Asiatype" panose="00000400000000000000" pitchFamily="2" charset="-78"/>
              </a:rPr>
              <a:t> </a:t>
            </a:r>
            <a:endParaRPr lang="en-US" dirty="0">
              <a:cs typeface="Pashto Kror Asiatype" panose="00000400000000000000" pitchFamily="2" charset="-78"/>
            </a:endParaRPr>
          </a:p>
        </p:txBody>
      </p:sp>
      <p:sp>
        <p:nvSpPr>
          <p:cNvPr id="3" name="Content Placeholder 2"/>
          <p:cNvSpPr>
            <a:spLocks noGrp="1"/>
          </p:cNvSpPr>
          <p:nvPr>
            <p:ph idx="1"/>
          </p:nvPr>
        </p:nvSpPr>
        <p:spPr>
          <a:xfrm>
            <a:off x="-545721" y="708338"/>
            <a:ext cx="10784425" cy="6742091"/>
          </a:xfrm>
        </p:spPr>
        <p:txBody>
          <a:bodyPr>
            <a:normAutofit/>
          </a:bodyPr>
          <a:lstStyle/>
          <a:p>
            <a:pPr algn="r" rtl="1"/>
            <a:r>
              <a:rPr lang="ps-AF" sz="4400" dirty="0" smtClean="0">
                <a:cs typeface=".MS Abdali Zar {Megasoft}" panose="02010400000000000000" pitchFamily="2" charset="-78"/>
              </a:rPr>
              <a:t>تنقيد څه دی .</a:t>
            </a:r>
          </a:p>
          <a:p>
            <a:pPr algn="r" rtl="1"/>
            <a:r>
              <a:rPr lang="ps-AF" sz="4400" dirty="0" smtClean="0">
                <a:cs typeface=".MS Abdali Zar {Megasoft}" panose="02010400000000000000" pitchFamily="2" charset="-78"/>
              </a:rPr>
              <a:t>د تنقيد لفظي معنا څه ده.</a:t>
            </a:r>
          </a:p>
          <a:p>
            <a:pPr algn="r" rtl="1"/>
            <a:r>
              <a:rPr lang="ps-AF" sz="4400" dirty="0" smtClean="0">
                <a:cs typeface=".MS Abdali Zar {Megasoft}" panose="02010400000000000000" pitchFamily="2" charset="-78"/>
              </a:rPr>
              <a:t>د تنقيد اصطلاحي معنا </a:t>
            </a:r>
            <a:r>
              <a:rPr lang="ps-AF" sz="4400" smtClean="0">
                <a:cs typeface=".MS Abdali Zar {Megasoft}" panose="02010400000000000000" pitchFamily="2" charset="-78"/>
              </a:rPr>
              <a:t>څه ده .</a:t>
            </a:r>
            <a:endParaRPr lang="en-US" sz="4400" dirty="0">
              <a:cs typeface=".MS Abdali Zar {Megasoft}" panose="02010400000000000000" pitchFamily="2" charset="-78"/>
            </a:endParaRPr>
          </a:p>
        </p:txBody>
      </p:sp>
    </p:spTree>
    <p:extLst>
      <p:ext uri="{BB962C8B-B14F-4D97-AF65-F5344CB8AC3E}">
        <p14:creationId xmlns:p14="http://schemas.microsoft.com/office/powerpoint/2010/main" val="109132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006" y="154546"/>
            <a:ext cx="9577227" cy="3694092"/>
          </a:xfrm>
        </p:spPr>
        <p:txBody>
          <a:bodyPr>
            <a:normAutofit/>
          </a:bodyPr>
          <a:lstStyle/>
          <a:p>
            <a:pPr algn="r" rtl="1"/>
            <a:r>
              <a:rPr lang="ps-AF" sz="3200" dirty="0" smtClean="0"/>
              <a:t>تنقيد د عربي ژبي د توري د نقد څخه وتلي توري دي چي معنا ېي ده بېلول، لوړول او کتل په دې نيت سره چي په ښه او بد يي ځان پوهه کړي ،د خبرو خوبياني او خامياني سره بېلول .</a:t>
            </a:r>
            <a:br>
              <a:rPr lang="ps-AF" sz="3200" dirty="0" smtClean="0"/>
            </a:br>
            <a:r>
              <a:rPr lang="ps-AF" sz="3200" dirty="0" smtClean="0"/>
              <a:t>و نقد ته په انګريزي ژبه کښي </a:t>
            </a:r>
            <a:r>
              <a:rPr lang="en-US" sz="3200" dirty="0" smtClean="0"/>
              <a:t>criticism</a:t>
            </a:r>
            <a:r>
              <a:rPr lang="ps-AF" sz="3200" dirty="0" smtClean="0"/>
              <a:t> وئيل کيږي . په پښتو ژبه کښي ورته کره کتنه وئيل کيږي .  </a:t>
            </a:r>
            <a:br>
              <a:rPr lang="ps-AF" sz="3200" dirty="0" smtClean="0"/>
            </a:br>
            <a:r>
              <a:rPr lang="ps-AF" sz="3200" dirty="0" smtClean="0"/>
              <a:t> </a:t>
            </a:r>
            <a:endParaRPr lang="en-US" sz="3200" dirty="0"/>
          </a:p>
        </p:txBody>
      </p:sp>
      <p:sp>
        <p:nvSpPr>
          <p:cNvPr id="3" name="Subtitle 2"/>
          <p:cNvSpPr>
            <a:spLocks noGrp="1"/>
          </p:cNvSpPr>
          <p:nvPr>
            <p:ph type="subTitle" idx="1"/>
          </p:nvPr>
        </p:nvSpPr>
        <p:spPr>
          <a:xfrm>
            <a:off x="850006" y="3425780"/>
            <a:ext cx="9577227" cy="2365420"/>
          </a:xfrm>
        </p:spPr>
        <p:txBody>
          <a:bodyPr>
            <a:normAutofit lnSpcReduction="10000"/>
          </a:bodyPr>
          <a:lstStyle/>
          <a:p>
            <a:pPr algn="r"/>
            <a:r>
              <a:rPr lang="ps-AF" sz="3200" dirty="0" smtClean="0"/>
              <a:t>په اصطلاح کښي تنقيدي وينا يا تنقيدي ليکنه و هغه وينا يا ليک ته وئيل کيږي چي د خبرو ښه او بد په دليل سره ښکاره کړي .که ېوه خبره سمه ده ولي سمه ده که ناسمه ده ولي ناسمه ده .دې ته تنقيدي نظر وئيل کيږي.</a:t>
            </a:r>
            <a:endParaRPr lang="en-US" sz="3200" dirty="0"/>
          </a:p>
        </p:txBody>
      </p:sp>
    </p:spTree>
    <p:extLst>
      <p:ext uri="{BB962C8B-B14F-4D97-AF65-F5344CB8AC3E}">
        <p14:creationId xmlns:p14="http://schemas.microsoft.com/office/powerpoint/2010/main" val="328175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ps-AF" sz="3600" dirty="0" smtClean="0"/>
              <a:t>ډاکټر سليم اختر د تنقيد تعريف دا رنګه کوي .  ”تنقيد کے معتدد معانی اور تعريفو</a:t>
            </a:r>
            <a:r>
              <a:rPr lang="ur-PK" sz="3600" dirty="0" smtClean="0"/>
              <a:t>ں</a:t>
            </a:r>
            <a:r>
              <a:rPr lang="ps-AF" sz="3600" dirty="0"/>
              <a:t> </a:t>
            </a:r>
            <a:r>
              <a:rPr lang="ps-AF" sz="3600" dirty="0" smtClean="0"/>
              <a:t>کے تنوع مي</a:t>
            </a:r>
            <a:r>
              <a:rPr lang="ur-PK" sz="3600" dirty="0" smtClean="0"/>
              <a:t>ں</a:t>
            </a:r>
            <a:r>
              <a:rPr lang="ps-AF" sz="3600" dirty="0" smtClean="0"/>
              <a:t> سے جو اساسی مفهوم برآمدهوتا هےاس کی رو  </a:t>
            </a:r>
            <a:endParaRPr lang="en-US" sz="3600" dirty="0"/>
          </a:p>
        </p:txBody>
      </p:sp>
      <p:sp>
        <p:nvSpPr>
          <p:cNvPr id="3" name="Content Placeholder 2"/>
          <p:cNvSpPr>
            <a:spLocks noGrp="1"/>
          </p:cNvSpPr>
          <p:nvPr>
            <p:ph idx="1"/>
          </p:nvPr>
        </p:nvSpPr>
        <p:spPr>
          <a:xfrm>
            <a:off x="1283081" y="2164723"/>
            <a:ext cx="9905998" cy="3965621"/>
          </a:xfrm>
        </p:spPr>
        <p:txBody>
          <a:bodyPr>
            <a:normAutofit/>
          </a:bodyPr>
          <a:lstStyle/>
          <a:p>
            <a:pPr algn="r" rtl="1"/>
            <a:r>
              <a:rPr lang="ps-AF" sz="3600" dirty="0" smtClean="0"/>
              <a:t>سے تنقيد کا مطلب تخليق کی چهان په</a:t>
            </a:r>
            <a:r>
              <a:rPr lang="ur-PK" sz="3600" dirty="0" smtClean="0"/>
              <a:t>ٹ</a:t>
            </a:r>
            <a:r>
              <a:rPr lang="ps-AF" sz="3600" dirty="0" smtClean="0"/>
              <a:t>ک سے محاسن و معائب کی نشان دهی هے “</a:t>
            </a:r>
          </a:p>
          <a:p>
            <a:pPr algn="r" rtl="1"/>
            <a:r>
              <a:rPr lang="ps-AF" sz="3600" dirty="0" smtClean="0"/>
              <a:t>ترجمه .د کره کتني د ټولو معنا او قسمو څخه چي کوم بنيادي مفهوم راوځي د هغه له مخي د تنقيد مطلب د تخليق څېړنه چي د خاميانو او خوبيانو څرګندونه وکړي. </a:t>
            </a:r>
            <a:endParaRPr lang="en-US" sz="3600" dirty="0"/>
          </a:p>
        </p:txBody>
      </p:sp>
    </p:spTree>
    <p:extLst>
      <p:ext uri="{BB962C8B-B14F-4D97-AF65-F5344CB8AC3E}">
        <p14:creationId xmlns:p14="http://schemas.microsoft.com/office/powerpoint/2010/main" val="70293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ps-AF" dirty="0" smtClean="0"/>
              <a:t>پښتون نقاد او دانشور جناب صديق روهي د پښتو دغه مروجه اصطلاح :کره کتنه : د يوناني او لاطني ژبي کريتيکوس څخه اخذ سوي توری بولي .</a:t>
            </a:r>
            <a:endParaRPr lang="en-US" dirty="0"/>
          </a:p>
        </p:txBody>
      </p:sp>
      <p:sp>
        <p:nvSpPr>
          <p:cNvPr id="3" name="Content Placeholder 2"/>
          <p:cNvSpPr>
            <a:spLocks noGrp="1"/>
          </p:cNvSpPr>
          <p:nvPr>
            <p:ph idx="1"/>
          </p:nvPr>
        </p:nvSpPr>
        <p:spPr>
          <a:xfrm>
            <a:off x="1141413" y="2356835"/>
            <a:ext cx="9905998" cy="3434366"/>
          </a:xfrm>
        </p:spPr>
        <p:txBody>
          <a:bodyPr>
            <a:normAutofit/>
          </a:bodyPr>
          <a:lstStyle/>
          <a:p>
            <a:pPr algn="r" rtl="1"/>
            <a:r>
              <a:rPr lang="ps-AF" sz="3200" dirty="0" smtClean="0"/>
              <a:t>د تنقيد دغه اصطلاګاني چي په ډيرو ژبو کښي استعمال لري د لفظ په مرکبي لحاظ نزدېوالي سره لري .</a:t>
            </a:r>
          </a:p>
          <a:p>
            <a:pPr algn="r" rtl="1"/>
            <a:r>
              <a:rPr lang="ps-AF" sz="3200" dirty="0" smtClean="0"/>
              <a:t>په مفهومي اعتبار نقد يا تنقيد يا کره کتنه په ټول نړيوال ادب کښي يو رنګه دئ.</a:t>
            </a:r>
            <a:endParaRPr lang="en-US" sz="3200" dirty="0"/>
          </a:p>
        </p:txBody>
      </p:sp>
    </p:spTree>
    <p:extLst>
      <p:ext uri="{BB962C8B-B14F-4D97-AF65-F5344CB8AC3E}">
        <p14:creationId xmlns:p14="http://schemas.microsoft.com/office/powerpoint/2010/main" val="380689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s-AF" dirty="0" smtClean="0"/>
              <a:t>و تنقيد کونکي ته په عامه توګه  نقاد وئيل کيږي .</a:t>
            </a:r>
            <a:br>
              <a:rPr lang="ps-AF" dirty="0" smtClean="0"/>
            </a:br>
            <a:r>
              <a:rPr lang="ps-AF" dirty="0" smtClean="0"/>
              <a:t>په عام ډول تنقيد په ادبياتو کښي په باقاعده توګه پېږنګلوي لري . </a:t>
            </a:r>
            <a:endParaRPr lang="en-US" dirty="0"/>
          </a:p>
        </p:txBody>
      </p:sp>
      <p:sp>
        <p:nvSpPr>
          <p:cNvPr id="3" name="Content Placeholder 2"/>
          <p:cNvSpPr>
            <a:spLocks noGrp="1"/>
          </p:cNvSpPr>
          <p:nvPr>
            <p:ph idx="1"/>
          </p:nvPr>
        </p:nvSpPr>
        <p:spPr/>
        <p:txBody>
          <a:bodyPr>
            <a:normAutofit/>
          </a:bodyPr>
          <a:lstStyle/>
          <a:p>
            <a:pPr algn="r"/>
            <a:r>
              <a:rPr lang="ps-AF" sz="3200" dirty="0" smtClean="0"/>
              <a:t>په نورو علومو کښي په عملي توګه سته خو دادبياتو په رنګه په رسمي توګه نه وئيل کيږي.</a:t>
            </a:r>
          </a:p>
          <a:p>
            <a:pPr algn="r"/>
            <a:r>
              <a:rPr lang="ps-AF" sz="3200" dirty="0" smtClean="0"/>
              <a:t>هم دغه وجه ده چي د تنقيد ډولونه او د هغوئ تعريفونه په ادبياتو کي متعريفه کيږي او په ډولونه وېشل کيږي</a:t>
            </a:r>
            <a:endParaRPr lang="en-US" sz="3200" dirty="0"/>
          </a:p>
        </p:txBody>
      </p:sp>
    </p:spTree>
    <p:extLst>
      <p:ext uri="{BB962C8B-B14F-4D97-AF65-F5344CB8AC3E}">
        <p14:creationId xmlns:p14="http://schemas.microsoft.com/office/powerpoint/2010/main" val="47880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8660" cy="2514600"/>
          </a:xfrm>
        </p:spPr>
        <p:txBody>
          <a:bodyPr/>
          <a:lstStyle/>
          <a:p>
            <a:pPr algn="r" rtl="1"/>
            <a:r>
              <a:rPr lang="ps-AF" dirty="0" smtClean="0"/>
              <a:t>زمو ږ د دي کورس د پاره تاسو د تنقيد په اړوند دغه لاندي ورکړل شوي کتابونه کتلائ سئ.</a:t>
            </a:r>
            <a:br>
              <a:rPr lang="ps-AF" dirty="0" smtClean="0"/>
            </a:br>
            <a:r>
              <a:rPr lang="ps-AF" dirty="0" smtClean="0"/>
              <a:t>ادبي تنقيد             سيد رسول رسا</a:t>
            </a:r>
            <a:endParaRPr lang="en-US" dirty="0"/>
          </a:p>
        </p:txBody>
      </p:sp>
      <p:sp>
        <p:nvSpPr>
          <p:cNvPr id="3" name="Content Placeholder 2"/>
          <p:cNvSpPr>
            <a:spLocks noGrp="1"/>
          </p:cNvSpPr>
          <p:nvPr>
            <p:ph idx="1"/>
          </p:nvPr>
        </p:nvSpPr>
        <p:spPr>
          <a:xfrm>
            <a:off x="1141412" y="2292439"/>
            <a:ext cx="10101843" cy="4565561"/>
          </a:xfrm>
        </p:spPr>
        <p:txBody>
          <a:bodyPr>
            <a:normAutofit fontScale="92500" lnSpcReduction="10000"/>
          </a:bodyPr>
          <a:lstStyle/>
          <a:p>
            <a:pPr algn="r"/>
            <a:r>
              <a:rPr lang="ps-AF" sz="3600" dirty="0" smtClean="0"/>
              <a:t>تنقيد        قلندر مومند {ژباړه}</a:t>
            </a:r>
          </a:p>
          <a:p>
            <a:pPr algn="r"/>
            <a:r>
              <a:rPr lang="ps-AF" sz="3600" dirty="0" smtClean="0"/>
              <a:t>تخليق او تنقيد         پروفېسرافضل رضا </a:t>
            </a:r>
          </a:p>
          <a:p>
            <a:pPr algn="r"/>
            <a:r>
              <a:rPr lang="ps-AF" sz="3600" dirty="0" smtClean="0"/>
              <a:t>ادب څه دی؟            پروفېسر سحر يوسفزی </a:t>
            </a:r>
          </a:p>
          <a:p>
            <a:pPr algn="r"/>
            <a:r>
              <a:rPr lang="ps-AF" sz="3600" dirty="0" smtClean="0"/>
              <a:t>هم دغه راز د امدادي کتب دپاره تاسو  </a:t>
            </a:r>
          </a:p>
          <a:p>
            <a:pPr algn="r"/>
            <a:r>
              <a:rPr lang="ps-AF" sz="3600" dirty="0" smtClean="0"/>
              <a:t>ارسطو سے ايليټ تک  . مقدمه شعر و شاعری. </a:t>
            </a:r>
          </a:p>
          <a:p>
            <a:pPr algn="r"/>
            <a:r>
              <a:rPr lang="ps-AF" sz="3600" dirty="0" smtClean="0"/>
              <a:t>اصول انتقاد ادبيات .   هم کتلائ سئ    </a:t>
            </a:r>
          </a:p>
          <a:p>
            <a:pPr algn="r"/>
            <a:r>
              <a:rPr lang="ps-AF" sz="3600" dirty="0"/>
              <a:t> </a:t>
            </a:r>
            <a:r>
              <a:rPr lang="ps-AF" sz="3600" dirty="0" smtClean="0"/>
              <a:t>                       </a:t>
            </a:r>
            <a:r>
              <a:rPr lang="ps-AF" sz="4800" dirty="0" smtClean="0"/>
              <a:t>پائ</a:t>
            </a:r>
            <a:endParaRPr lang="en-US" sz="4800" dirty="0"/>
          </a:p>
        </p:txBody>
      </p:sp>
    </p:spTree>
    <p:extLst>
      <p:ext uri="{BB962C8B-B14F-4D97-AF65-F5344CB8AC3E}">
        <p14:creationId xmlns:p14="http://schemas.microsoft.com/office/powerpoint/2010/main" val="1355683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174</TotalTime>
  <Words>402</Words>
  <Application>Microsoft Office PowerPoint</Application>
  <PresentationFormat>Widescreen</PresentationFormat>
  <Paragraphs>30</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.MS Abdali Zar {Megasoft}</vt:lpstr>
      <vt:lpstr>Arial</vt:lpstr>
      <vt:lpstr>Century Gothic</vt:lpstr>
      <vt:lpstr>Pashto Kror Asiatype</vt:lpstr>
      <vt:lpstr>Tahoma</vt:lpstr>
      <vt:lpstr>Mesh</vt:lpstr>
      <vt:lpstr>محمدنسيم ترين</vt:lpstr>
      <vt:lpstr>مضمون {تنقيد} دريم سمسټر</vt:lpstr>
      <vt:lpstr>لومړی ليکچر </vt:lpstr>
      <vt:lpstr>تنقيد د عربي ژبي د توري د نقد څخه وتلي توري دي چي معنا ېي ده بېلول، لوړول او کتل په دې نيت سره چي په ښه او بد يي ځان پوهه کړي ،د خبرو خوبياني او خامياني سره بېلول . و نقد ته په انګريزي ژبه کښي criticism وئيل کيږي . په پښتو ژبه کښي ورته کره کتنه وئيل کيږي .    </vt:lpstr>
      <vt:lpstr>ډاکټر سليم اختر د تنقيد تعريف دا رنګه کوي .  ”تنقيد کے معتدد معانی اور تعريفوں کے تنوع ميں سے جو اساسی مفهوم برآمدهوتا هےاس کی رو  </vt:lpstr>
      <vt:lpstr>پښتون نقاد او دانشور جناب صديق روهي د پښتو دغه مروجه اصطلاح :کره کتنه : د يوناني او لاطني ژبي کريتيکوس څخه اخذ سوي توری بولي .</vt:lpstr>
      <vt:lpstr>و تنقيد کونکي ته په عامه توګه  نقاد وئيل کيږي . په عام ډول تنقيد په ادبياتو کښي په باقاعده توګه پېږنګلوي لري . </vt:lpstr>
      <vt:lpstr>زمو ږ د دي کورس د پاره تاسو د تنقيد په اړوند دغه لاندي ورکړل شوي کتابونه کتلائ سئ. ادبي تنقيد             سيد رسول رسا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محمدنسيم ترين</dc:title>
  <dc:creator>HP</dc:creator>
  <cp:lastModifiedBy>HP</cp:lastModifiedBy>
  <cp:revision>32</cp:revision>
  <dcterms:created xsi:type="dcterms:W3CDTF">2020-05-17T16:36:31Z</dcterms:created>
  <dcterms:modified xsi:type="dcterms:W3CDTF">2020-05-21T16:55:30Z</dcterms:modified>
</cp:coreProperties>
</file>