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69C058C-15BD-4DB7-9C08-EA9046094A49}" type="datetimeFigureOut">
              <a:rPr lang="en-US" smtClean="0"/>
              <a:t>6/11/2020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A0817F-B741-4C4C-A078-0E48510D6C3A}" type="slidenum">
              <a:rPr lang="en-US" smtClean="0"/>
              <a:t>‹#›</a:t>
            </a:fld>
            <a:endParaRPr lang="en-US"/>
          </a:p>
        </p:txBody>
      </p:sp>
    </p:spTree>
    <p:extLst>
      <p:ext uri="{BB962C8B-B14F-4D97-AF65-F5344CB8AC3E}">
        <p14:creationId xmlns:p14="http://schemas.microsoft.com/office/powerpoint/2010/main" val="2738593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9C058C-15BD-4DB7-9C08-EA9046094A49}" type="datetimeFigureOut">
              <a:rPr lang="en-US" smtClean="0"/>
              <a:t>6/11/2020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A0817F-B741-4C4C-A078-0E48510D6C3A}" type="slidenum">
              <a:rPr lang="en-US" smtClean="0"/>
              <a:t>‹#›</a:t>
            </a:fld>
            <a:endParaRPr lang="en-US"/>
          </a:p>
        </p:txBody>
      </p:sp>
    </p:spTree>
    <p:extLst>
      <p:ext uri="{BB962C8B-B14F-4D97-AF65-F5344CB8AC3E}">
        <p14:creationId xmlns:p14="http://schemas.microsoft.com/office/powerpoint/2010/main" val="4228557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9C058C-15BD-4DB7-9C08-EA9046094A49}" type="datetimeFigureOut">
              <a:rPr lang="en-US" smtClean="0"/>
              <a:t>6/11/2020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A0817F-B741-4C4C-A078-0E48510D6C3A}" type="slidenum">
              <a:rPr lang="en-US" smtClean="0"/>
              <a:t>‹#›</a:t>
            </a:fld>
            <a:endParaRPr lang="en-US"/>
          </a:p>
        </p:txBody>
      </p:sp>
    </p:spTree>
    <p:extLst>
      <p:ext uri="{BB962C8B-B14F-4D97-AF65-F5344CB8AC3E}">
        <p14:creationId xmlns:p14="http://schemas.microsoft.com/office/powerpoint/2010/main" val="461573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9C058C-15BD-4DB7-9C08-EA9046094A49}" type="datetimeFigureOut">
              <a:rPr lang="en-US" smtClean="0"/>
              <a:t>6/11/2020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A0817F-B741-4C4C-A078-0E48510D6C3A}" type="slidenum">
              <a:rPr lang="en-US" smtClean="0"/>
              <a:t>‹#›</a:t>
            </a:fld>
            <a:endParaRPr lang="en-US"/>
          </a:p>
        </p:txBody>
      </p:sp>
    </p:spTree>
    <p:extLst>
      <p:ext uri="{BB962C8B-B14F-4D97-AF65-F5344CB8AC3E}">
        <p14:creationId xmlns:p14="http://schemas.microsoft.com/office/powerpoint/2010/main" val="3653609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9C058C-15BD-4DB7-9C08-EA9046094A49}" type="datetimeFigureOut">
              <a:rPr lang="en-US" smtClean="0"/>
              <a:t>6/11/2020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A0817F-B741-4C4C-A078-0E48510D6C3A}" type="slidenum">
              <a:rPr lang="en-US" smtClean="0"/>
              <a:t>‹#›</a:t>
            </a:fld>
            <a:endParaRPr lang="en-US"/>
          </a:p>
        </p:txBody>
      </p:sp>
    </p:spTree>
    <p:extLst>
      <p:ext uri="{BB962C8B-B14F-4D97-AF65-F5344CB8AC3E}">
        <p14:creationId xmlns:p14="http://schemas.microsoft.com/office/powerpoint/2010/main" val="952950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69C058C-15BD-4DB7-9C08-EA9046094A49}" type="datetimeFigureOut">
              <a:rPr lang="en-US" smtClean="0"/>
              <a:t>6/11/2020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A0817F-B741-4C4C-A078-0E48510D6C3A}" type="slidenum">
              <a:rPr lang="en-US" smtClean="0"/>
              <a:t>‹#›</a:t>
            </a:fld>
            <a:endParaRPr lang="en-US"/>
          </a:p>
        </p:txBody>
      </p:sp>
    </p:spTree>
    <p:extLst>
      <p:ext uri="{BB962C8B-B14F-4D97-AF65-F5344CB8AC3E}">
        <p14:creationId xmlns:p14="http://schemas.microsoft.com/office/powerpoint/2010/main" val="3164774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69C058C-15BD-4DB7-9C08-EA9046094A49}" type="datetimeFigureOut">
              <a:rPr lang="en-US" smtClean="0"/>
              <a:t>6/11/2020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A0817F-B741-4C4C-A078-0E48510D6C3A}" type="slidenum">
              <a:rPr lang="en-US" smtClean="0"/>
              <a:t>‹#›</a:t>
            </a:fld>
            <a:endParaRPr lang="en-US"/>
          </a:p>
        </p:txBody>
      </p:sp>
    </p:spTree>
    <p:extLst>
      <p:ext uri="{BB962C8B-B14F-4D97-AF65-F5344CB8AC3E}">
        <p14:creationId xmlns:p14="http://schemas.microsoft.com/office/powerpoint/2010/main" val="3265405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69C058C-15BD-4DB7-9C08-EA9046094A49}" type="datetimeFigureOut">
              <a:rPr lang="en-US" smtClean="0"/>
              <a:t>6/11/2020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A0817F-B741-4C4C-A078-0E48510D6C3A}" type="slidenum">
              <a:rPr lang="en-US" smtClean="0"/>
              <a:t>‹#›</a:t>
            </a:fld>
            <a:endParaRPr lang="en-US"/>
          </a:p>
        </p:txBody>
      </p:sp>
    </p:spTree>
    <p:extLst>
      <p:ext uri="{BB962C8B-B14F-4D97-AF65-F5344CB8AC3E}">
        <p14:creationId xmlns:p14="http://schemas.microsoft.com/office/powerpoint/2010/main" val="2680903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9C058C-15BD-4DB7-9C08-EA9046094A49}" type="datetimeFigureOut">
              <a:rPr lang="en-US" smtClean="0"/>
              <a:t>6/11/2020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A0817F-B741-4C4C-A078-0E48510D6C3A}" type="slidenum">
              <a:rPr lang="en-US" smtClean="0"/>
              <a:t>‹#›</a:t>
            </a:fld>
            <a:endParaRPr lang="en-US"/>
          </a:p>
        </p:txBody>
      </p:sp>
    </p:spTree>
    <p:extLst>
      <p:ext uri="{BB962C8B-B14F-4D97-AF65-F5344CB8AC3E}">
        <p14:creationId xmlns:p14="http://schemas.microsoft.com/office/powerpoint/2010/main" val="1530818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9C058C-15BD-4DB7-9C08-EA9046094A49}" type="datetimeFigureOut">
              <a:rPr lang="en-US" smtClean="0"/>
              <a:t>6/11/2020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A0817F-B741-4C4C-A078-0E48510D6C3A}" type="slidenum">
              <a:rPr lang="en-US" smtClean="0"/>
              <a:t>‹#›</a:t>
            </a:fld>
            <a:endParaRPr lang="en-US"/>
          </a:p>
        </p:txBody>
      </p:sp>
    </p:spTree>
    <p:extLst>
      <p:ext uri="{BB962C8B-B14F-4D97-AF65-F5344CB8AC3E}">
        <p14:creationId xmlns:p14="http://schemas.microsoft.com/office/powerpoint/2010/main" val="1176057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9C058C-15BD-4DB7-9C08-EA9046094A49}" type="datetimeFigureOut">
              <a:rPr lang="en-US" smtClean="0"/>
              <a:t>6/11/2020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A0817F-B741-4C4C-A078-0E48510D6C3A}" type="slidenum">
              <a:rPr lang="en-US" smtClean="0"/>
              <a:t>‹#›</a:t>
            </a:fld>
            <a:endParaRPr lang="en-US"/>
          </a:p>
        </p:txBody>
      </p:sp>
    </p:spTree>
    <p:extLst>
      <p:ext uri="{BB962C8B-B14F-4D97-AF65-F5344CB8AC3E}">
        <p14:creationId xmlns:p14="http://schemas.microsoft.com/office/powerpoint/2010/main" val="595519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9C058C-15BD-4DB7-9C08-EA9046094A49}" type="datetimeFigureOut">
              <a:rPr lang="en-US" smtClean="0"/>
              <a:t>6/11/2020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A0817F-B741-4C4C-A078-0E48510D6C3A}" type="slidenum">
              <a:rPr lang="en-US" smtClean="0"/>
              <a:t>‹#›</a:t>
            </a:fld>
            <a:endParaRPr lang="en-US"/>
          </a:p>
        </p:txBody>
      </p:sp>
    </p:spTree>
    <p:extLst>
      <p:ext uri="{BB962C8B-B14F-4D97-AF65-F5344CB8AC3E}">
        <p14:creationId xmlns:p14="http://schemas.microsoft.com/office/powerpoint/2010/main" val="18279109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Legal Drafting </a:t>
            </a:r>
            <a:br>
              <a:rPr lang="en-US" dirty="0" smtClean="0"/>
            </a:br>
            <a:r>
              <a:rPr lang="en-US" dirty="0" smtClean="0"/>
              <a:t>Lecture No . 1</a:t>
            </a:r>
            <a:endParaRPr lang="en-US" dirty="0"/>
          </a:p>
        </p:txBody>
      </p:sp>
      <p:sp>
        <p:nvSpPr>
          <p:cNvPr id="3" name="Subtitle 2"/>
          <p:cNvSpPr>
            <a:spLocks noGrp="1"/>
          </p:cNvSpPr>
          <p:nvPr>
            <p:ph type="subTitle" idx="1"/>
          </p:nvPr>
        </p:nvSpPr>
        <p:spPr/>
        <p:txBody>
          <a:bodyPr/>
          <a:lstStyle/>
          <a:p>
            <a:r>
              <a:rPr lang="en-US" dirty="0" smtClean="0"/>
              <a:t>By Dr. Salma Nawaz</a:t>
            </a:r>
            <a:endParaRPr lang="en-US" dirty="0"/>
          </a:p>
        </p:txBody>
      </p:sp>
    </p:spTree>
    <p:extLst>
      <p:ext uri="{BB962C8B-B14F-4D97-AF65-F5344CB8AC3E}">
        <p14:creationId xmlns:p14="http://schemas.microsoft.com/office/powerpoint/2010/main" val="10751369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pic>
        <p:nvPicPr>
          <p:cNvPr id="1026" name="Picture 2" descr="C:\Users\Alexander Marri\Desktop\pngtree-bismillah-png-image_365440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0364" y="1676400"/>
            <a:ext cx="5354638" cy="3886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42050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Chapter No . 1 </a:t>
            </a:r>
            <a:br>
              <a:rPr lang="en-US" dirty="0" smtClean="0"/>
            </a:br>
            <a:r>
              <a:rPr lang="en-US" dirty="0" smtClean="0"/>
              <a:t>Pleadings</a:t>
            </a:r>
            <a:endParaRPr lang="en-US" dirty="0"/>
          </a:p>
        </p:txBody>
      </p:sp>
      <p:sp>
        <p:nvSpPr>
          <p:cNvPr id="3" name="Content Placeholder 2"/>
          <p:cNvSpPr>
            <a:spLocks noGrp="1"/>
          </p:cNvSpPr>
          <p:nvPr>
            <p:ph idx="1"/>
          </p:nvPr>
        </p:nvSpPr>
        <p:spPr/>
        <p:txBody>
          <a:bodyPr/>
          <a:lstStyle/>
          <a:p>
            <a:r>
              <a:rPr lang="en-US" u="sng" dirty="0" smtClean="0"/>
              <a:t>Pleading meaning</a:t>
            </a:r>
            <a:r>
              <a:rPr lang="en-US" dirty="0" smtClean="0"/>
              <a:t>: </a:t>
            </a:r>
          </a:p>
          <a:p>
            <a:pPr lvl="2" algn="just"/>
            <a:r>
              <a:rPr lang="en-US" dirty="0" smtClean="0"/>
              <a:t>To Plead means to address the court on behalf of either the plaintiff or the defendant.</a:t>
            </a:r>
            <a:r>
              <a:rPr lang="en-US" dirty="0"/>
              <a:t> </a:t>
            </a:r>
            <a:r>
              <a:rPr lang="en-US" dirty="0" smtClean="0"/>
              <a:t>And, the pleading means statement and replies to accusations made by the parties in a legal action or in other word the written statements filled by the parties to a suit containing either the subject matter of the plaintiff’s claim or the difference of the defendant.</a:t>
            </a:r>
            <a:r>
              <a:rPr lang="en-US" dirty="0"/>
              <a:t> </a:t>
            </a:r>
            <a:r>
              <a:rPr lang="en-US" dirty="0" smtClean="0"/>
              <a:t>The code of civil procedure defines pleading to mean plaint or written statement.</a:t>
            </a:r>
          </a:p>
        </p:txBody>
      </p:sp>
    </p:spTree>
    <p:extLst>
      <p:ext uri="{BB962C8B-B14F-4D97-AF65-F5344CB8AC3E}">
        <p14:creationId xmlns:p14="http://schemas.microsoft.com/office/powerpoint/2010/main" val="1858854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u="sng" dirty="0" smtClean="0"/>
              <a:t>Object of Pleading:</a:t>
            </a:r>
          </a:p>
          <a:p>
            <a:pPr lvl="2" algn="just"/>
            <a:r>
              <a:rPr lang="en-US" dirty="0" smtClean="0"/>
              <a:t>The whole object of the pleading is to ascertain with precision the point on which the parties agree and those on which they differ and thus, to bring the parties to a definite issue.</a:t>
            </a:r>
          </a:p>
          <a:p>
            <a:pPr lvl="2" algn="just"/>
            <a:r>
              <a:rPr lang="en-US" dirty="0" smtClean="0"/>
              <a:t>Pleadings enable each party to know the case of the other party and thus, to bring forward such evidence as may be necessary to provide its case.</a:t>
            </a:r>
          </a:p>
          <a:p>
            <a:pPr marL="914400" lvl="2" indent="0" algn="just">
              <a:buNone/>
            </a:pPr>
            <a:r>
              <a:rPr lang="en-US" dirty="0" smtClean="0"/>
              <a:t> </a:t>
            </a:r>
          </a:p>
          <a:p>
            <a:pPr lvl="2"/>
            <a:endParaRPr lang="en-US" dirty="0" smtClean="0"/>
          </a:p>
        </p:txBody>
      </p:sp>
    </p:spTree>
    <p:extLst>
      <p:ext uri="{BB962C8B-B14F-4D97-AF65-F5344CB8AC3E}">
        <p14:creationId xmlns:p14="http://schemas.microsoft.com/office/powerpoint/2010/main" val="3406133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en-US" sz="4800" dirty="0" smtClean="0"/>
          </a:p>
          <a:p>
            <a:pPr marL="0" indent="0" algn="ctr">
              <a:buNone/>
            </a:pPr>
            <a:r>
              <a:rPr lang="en-US" sz="13800" dirty="0" smtClean="0"/>
              <a:t>The End</a:t>
            </a:r>
            <a:endParaRPr lang="en-US" sz="13800" dirty="0"/>
          </a:p>
        </p:txBody>
      </p:sp>
    </p:spTree>
    <p:extLst>
      <p:ext uri="{BB962C8B-B14F-4D97-AF65-F5344CB8AC3E}">
        <p14:creationId xmlns:p14="http://schemas.microsoft.com/office/powerpoint/2010/main" val="24110969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165</Words>
  <Application>Microsoft Office PowerPoint</Application>
  <PresentationFormat>On-screen Show (4:3)</PresentationFormat>
  <Paragraphs>11</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Legal Drafting  Lecture No . 1</vt:lpstr>
      <vt:lpstr>PowerPoint Presentation</vt:lpstr>
      <vt:lpstr>Chapter No . 1  Pleadings</vt:lpstr>
      <vt:lpstr>PowerPoint Presentation</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Legal Drafting  Lecture No . 1</dc:title>
  <dc:creator>ismail - [2010]</dc:creator>
  <cp:lastModifiedBy>ismail - [2010]</cp:lastModifiedBy>
  <cp:revision>5</cp:revision>
  <dcterms:created xsi:type="dcterms:W3CDTF">2020-06-11T07:33:49Z</dcterms:created>
  <dcterms:modified xsi:type="dcterms:W3CDTF">2020-06-11T08:08:35Z</dcterms:modified>
</cp:coreProperties>
</file>