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5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3629975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275370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2407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2139954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6608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2116255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3414453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325054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338959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D0CD33-FCF0-462A-A0B9-5216B3A9C422}"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909083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D0CD33-FCF0-462A-A0B9-5216B3A9C422}"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195704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D0CD33-FCF0-462A-A0B9-5216B3A9C422}" type="datetimeFigureOut">
              <a:rPr lang="en-US" smtClean="0"/>
              <a:t>7/2/2020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3023017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D0CD33-FCF0-462A-A0B9-5216B3A9C422}" type="datetimeFigureOut">
              <a:rPr lang="en-US" smtClean="0"/>
              <a:t>7/2/2020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1247531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0CD33-FCF0-462A-A0B9-5216B3A9C422}" type="datetimeFigureOut">
              <a:rPr lang="en-US" smtClean="0"/>
              <a:t>7/2/2020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1530024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D0CD33-FCF0-462A-A0B9-5216B3A9C422}"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198844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3D0CD33-FCF0-462A-A0B9-5216B3A9C422}"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679-4E24-4DF7-AD90-D433C6ED6880}" type="slidenum">
              <a:rPr lang="en-US" smtClean="0"/>
              <a:t>‹#›</a:t>
            </a:fld>
            <a:endParaRPr lang="en-US"/>
          </a:p>
        </p:txBody>
      </p:sp>
    </p:spTree>
    <p:extLst>
      <p:ext uri="{BB962C8B-B14F-4D97-AF65-F5344CB8AC3E}">
        <p14:creationId xmlns:p14="http://schemas.microsoft.com/office/powerpoint/2010/main" val="137440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D0CD33-FCF0-462A-A0B9-5216B3A9C422}" type="datetimeFigureOut">
              <a:rPr lang="en-US" smtClean="0"/>
              <a:t>7/2/2020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4C2E679-4E24-4DF7-AD90-D433C6ED6880}" type="slidenum">
              <a:rPr lang="en-US" smtClean="0"/>
              <a:t>‹#›</a:t>
            </a:fld>
            <a:endParaRPr lang="en-US"/>
          </a:p>
        </p:txBody>
      </p:sp>
    </p:spTree>
    <p:extLst>
      <p:ext uri="{BB962C8B-B14F-4D97-AF65-F5344CB8AC3E}">
        <p14:creationId xmlns:p14="http://schemas.microsoft.com/office/powerpoint/2010/main" val="262128044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Personal hygiene in schools</a:t>
            </a:r>
            <a:endParaRPr lang="en-US" dirty="0"/>
          </a:p>
        </p:txBody>
      </p:sp>
      <p:sp>
        <p:nvSpPr>
          <p:cNvPr id="3" name="Subtitle 2"/>
          <p:cNvSpPr>
            <a:spLocks noGrp="1"/>
          </p:cNvSpPr>
          <p:nvPr>
            <p:ph type="subTitle" idx="1"/>
          </p:nvPr>
        </p:nvSpPr>
        <p:spPr/>
        <p:txBody>
          <a:bodyPr/>
          <a:lstStyle/>
          <a:p>
            <a:r>
              <a:rPr lang="en-US" dirty="0" smtClean="0"/>
              <a:t>By :</a:t>
            </a:r>
            <a:r>
              <a:rPr lang="en-US" dirty="0" err="1"/>
              <a:t>H</a:t>
            </a:r>
            <a:r>
              <a:rPr lang="en-US" dirty="0" err="1" smtClean="0"/>
              <a:t>afsa</a:t>
            </a:r>
            <a:r>
              <a:rPr lang="en-US" dirty="0" smtClean="0"/>
              <a:t> </a:t>
            </a:r>
            <a:r>
              <a:rPr lang="en-US" dirty="0" err="1" smtClean="0"/>
              <a:t>karim</a:t>
            </a:r>
            <a:r>
              <a:rPr lang="en-US" dirty="0" smtClean="0"/>
              <a:t> </a:t>
            </a:r>
            <a:endParaRPr lang="en-US" dirty="0"/>
          </a:p>
        </p:txBody>
      </p:sp>
    </p:spTree>
    <p:extLst>
      <p:ext uri="{BB962C8B-B14F-4D97-AF65-F5344CB8AC3E}">
        <p14:creationId xmlns:p14="http://schemas.microsoft.com/office/powerpoint/2010/main" val="4062634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children of today will be the adults of tomorrow. </a:t>
            </a:r>
            <a:endParaRPr lang="en-US" dirty="0" smtClean="0"/>
          </a:p>
          <a:p>
            <a:r>
              <a:rPr lang="en-US" dirty="0" smtClean="0"/>
              <a:t>By </a:t>
            </a:r>
            <a:r>
              <a:rPr lang="en-US" dirty="0"/>
              <a:t>focusing on children today, by giving them tools and knowledge to change behavior, future generations can be stronger and </a:t>
            </a:r>
            <a:r>
              <a:rPr lang="en-US" dirty="0" smtClean="0"/>
              <a:t>heathier .</a:t>
            </a:r>
          </a:p>
          <a:p>
            <a:r>
              <a:rPr lang="en-US" dirty="0"/>
              <a:t>The foundations of lifelong responsibility for the maintenance of personal hygiene are laid down in childhood, which is important for a healthy childhood, for a healthy adulthood and for the development of positive values about health and the use of health services.</a:t>
            </a:r>
          </a:p>
        </p:txBody>
      </p:sp>
    </p:spTree>
    <p:extLst>
      <p:ext uri="{BB962C8B-B14F-4D97-AF65-F5344CB8AC3E}">
        <p14:creationId xmlns:p14="http://schemas.microsoft.com/office/powerpoint/2010/main" val="3860441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 health resulted…………………….</a:t>
            </a:r>
            <a:endParaRPr lang="en-US" dirty="0"/>
          </a:p>
        </p:txBody>
      </p:sp>
      <p:sp>
        <p:nvSpPr>
          <p:cNvPr id="3" name="Content Placeholder 2"/>
          <p:cNvSpPr>
            <a:spLocks noGrp="1"/>
          </p:cNvSpPr>
          <p:nvPr>
            <p:ph idx="1"/>
          </p:nvPr>
        </p:nvSpPr>
        <p:spPr/>
        <p:txBody>
          <a:bodyPr/>
          <a:lstStyle/>
          <a:p>
            <a:r>
              <a:rPr lang="en-US" dirty="0"/>
              <a:t>Poor health among school children is resulted from the lack of awareness of the health benefits of personal hygiene. </a:t>
            </a:r>
            <a:endParaRPr lang="en-US" dirty="0" smtClean="0"/>
          </a:p>
          <a:p>
            <a:r>
              <a:rPr lang="en-US" dirty="0" smtClean="0"/>
              <a:t>Diarrheal </a:t>
            </a:r>
            <a:r>
              <a:rPr lang="en-US" dirty="0"/>
              <a:t>diseases</a:t>
            </a:r>
            <a:r>
              <a:rPr lang="en-US" dirty="0" smtClean="0"/>
              <a:t>,</a:t>
            </a:r>
          </a:p>
          <a:p>
            <a:r>
              <a:rPr lang="en-US" dirty="0" smtClean="0"/>
              <a:t> </a:t>
            </a:r>
            <a:r>
              <a:rPr lang="en-US" dirty="0"/>
              <a:t>skin diseases</a:t>
            </a:r>
            <a:r>
              <a:rPr lang="en-US" dirty="0" smtClean="0"/>
              <a:t>,</a:t>
            </a:r>
          </a:p>
          <a:p>
            <a:r>
              <a:rPr lang="en-US" dirty="0" smtClean="0"/>
              <a:t> </a:t>
            </a:r>
            <a:r>
              <a:rPr lang="en-US" dirty="0"/>
              <a:t>worm infestations and dental diseases are most commonly associated with poor personal hygiene. </a:t>
            </a:r>
            <a:endParaRPr lang="en-US" dirty="0" smtClean="0"/>
          </a:p>
          <a:p>
            <a:r>
              <a:rPr lang="en-US" dirty="0" smtClean="0"/>
              <a:t>One </a:t>
            </a:r>
            <a:r>
              <a:rPr lang="en-US" dirty="0"/>
              <a:t>of the major problems faced by school children are infections. </a:t>
            </a:r>
          </a:p>
        </p:txBody>
      </p:sp>
    </p:spTree>
    <p:extLst>
      <p:ext uri="{BB962C8B-B14F-4D97-AF65-F5344CB8AC3E}">
        <p14:creationId xmlns:p14="http://schemas.microsoft.com/office/powerpoint/2010/main" val="2472631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primary causes of infections are contaminated water and poor sanitation, as well as poor hygienic practices.</a:t>
            </a:r>
          </a:p>
          <a:p>
            <a:r>
              <a:rPr lang="en-US" dirty="0" smtClean="0"/>
              <a:t> Lack of personal hygiene coupled with poor sanitation favor person-to-person transmission of infection. </a:t>
            </a:r>
          </a:p>
          <a:p>
            <a:r>
              <a:rPr lang="en-US" dirty="0" smtClean="0"/>
              <a:t>Infection and malnutrition form a vicious circle and retard children's physical development.</a:t>
            </a:r>
          </a:p>
          <a:p>
            <a:endParaRPr lang="en-US" dirty="0"/>
          </a:p>
        </p:txBody>
      </p:sp>
    </p:spTree>
    <p:extLst>
      <p:ext uri="{BB962C8B-B14F-4D97-AF65-F5344CB8AC3E}">
        <p14:creationId xmlns:p14="http://schemas.microsoft.com/office/powerpoint/2010/main" val="2701214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Repeated attacks of infections often compound the existing poor health of children, compromising children's attendance and performance at </a:t>
            </a:r>
            <a:r>
              <a:rPr lang="en-US" dirty="0" smtClean="0"/>
              <a:t>school.</a:t>
            </a:r>
          </a:p>
          <a:p>
            <a:r>
              <a:rPr lang="en-US" dirty="0"/>
              <a:t>The condition may even be worse in a slum community with poor socio-economic condition and compromised living situation. </a:t>
            </a:r>
            <a:endParaRPr lang="en-US" dirty="0" smtClean="0"/>
          </a:p>
          <a:p>
            <a:r>
              <a:rPr lang="en-US" dirty="0" smtClean="0"/>
              <a:t>The </a:t>
            </a:r>
            <a:r>
              <a:rPr lang="en-US" dirty="0"/>
              <a:t>origins of many of the illnesses of adulthood also have their roots in the health behaviors of childhood and adolescence</a:t>
            </a:r>
            <a:r>
              <a:rPr lang="en-US" dirty="0" smtClean="0"/>
              <a:t>. </a:t>
            </a:r>
            <a:endParaRPr lang="en-US" dirty="0"/>
          </a:p>
        </p:txBody>
      </p:sp>
    </p:spTree>
    <p:extLst>
      <p:ext uri="{BB962C8B-B14F-4D97-AF65-F5344CB8AC3E}">
        <p14:creationId xmlns:p14="http://schemas.microsoft.com/office/powerpoint/2010/main" val="3529489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a:t>However, majority of the childhood illnesses are preventable by promotion of hygienic practices among school children through proper health education by their parents and </a:t>
            </a:r>
            <a:r>
              <a:rPr lang="en-US" dirty="0" smtClean="0"/>
              <a:t>teachers.</a:t>
            </a:r>
          </a:p>
          <a:p>
            <a:r>
              <a:rPr lang="en-US" dirty="0" smtClean="0"/>
              <a:t>Children </a:t>
            </a:r>
            <a:r>
              <a:rPr lang="en-US" dirty="0"/>
              <a:t>in their primary schooling age can learn specific health-promoting behaviors, even if they do not fully understand the connections between illness and behavior </a:t>
            </a:r>
          </a:p>
          <a:p>
            <a:r>
              <a:rPr lang="en-US" dirty="0" smtClean="0"/>
              <a:t> </a:t>
            </a:r>
            <a:r>
              <a:rPr lang="en-US" dirty="0"/>
              <a:t>Health habits can be developed in this period</a:t>
            </a:r>
          </a:p>
        </p:txBody>
      </p:sp>
    </p:spTree>
    <p:extLst>
      <p:ext uri="{BB962C8B-B14F-4D97-AF65-F5344CB8AC3E}">
        <p14:creationId xmlns:p14="http://schemas.microsoft.com/office/powerpoint/2010/main" val="293454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Schools should provide hygiene education to kindergarten and early grade school students to supplement the training provided by parents and guardians, to ensure that all students learn at an appropriate age how to protect themselves and others from preventable exposure to illness and other hygienic hazards. </a:t>
            </a:r>
          </a:p>
        </p:txBody>
      </p:sp>
    </p:spTree>
    <p:extLst>
      <p:ext uri="{BB962C8B-B14F-4D97-AF65-F5344CB8AC3E}">
        <p14:creationId xmlns:p14="http://schemas.microsoft.com/office/powerpoint/2010/main" val="2261122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Childhood is the best time to practice these habits. Being unhygienic can cause several skin diseases or stomach problems.  So it’s very important to be aware about the necessity of neatness in our life. Teachers must teach the students important rules and manners regarding cleaning their surroundings. In schools and colleges students have to do projects on various topics based on cleanliness and hygiene</a:t>
            </a:r>
            <a:r>
              <a:rPr lang="en-US" dirty="0" smtClean="0"/>
              <a:t>. Students </a:t>
            </a:r>
            <a:r>
              <a:rPr lang="en-US" dirty="0"/>
              <a:t>need to be aware about the hygiene of their classrooms, playgrounds, toilets, canteens and other places of the school. They should dispose garbage in the dustbins instead of throwing it anywhere. Such etiquettes are meant to be acquired by one. Teachers can only guide or teach but the students have to be willing to follow the </a:t>
            </a:r>
            <a:r>
              <a:rPr lang="en-US" dirty="0" smtClean="0"/>
              <a:t>instructions.</a:t>
            </a:r>
            <a:endParaRPr lang="en-US" dirty="0"/>
          </a:p>
        </p:txBody>
      </p:sp>
    </p:spTree>
    <p:extLst>
      <p:ext uri="{BB962C8B-B14F-4D97-AF65-F5344CB8AC3E}">
        <p14:creationId xmlns:p14="http://schemas.microsoft.com/office/powerpoint/2010/main" val="25761367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TotalTime>
  <Words>385</Words>
  <Application>Microsoft Office PowerPoint</Application>
  <PresentationFormat>Widescreen</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Personal hygiene in schools</vt:lpstr>
      <vt:lpstr>PowerPoint Presentation</vt:lpstr>
      <vt:lpstr>Poor health resulted…………………….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hygiene in schools</dc:title>
  <dc:creator>Ali</dc:creator>
  <cp:lastModifiedBy>Ali</cp:lastModifiedBy>
  <cp:revision>7</cp:revision>
  <dcterms:created xsi:type="dcterms:W3CDTF">2020-06-23T09:29:21Z</dcterms:created>
  <dcterms:modified xsi:type="dcterms:W3CDTF">2020-07-02T11:46:54Z</dcterms:modified>
</cp:coreProperties>
</file>