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3" r:id="rId7"/>
    <p:sldId id="268" r:id="rId8"/>
    <p:sldId id="269" r:id="rId9"/>
    <p:sldId id="264" r:id="rId10"/>
    <p:sldId id="267" r:id="rId11"/>
    <p:sldId id="266"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972E93A-1DA2-4BF9-A964-C959062E1415}" type="datetimeFigureOut">
              <a:rPr lang="en-US" smtClean="0"/>
              <a:pPr/>
              <a:t>5/14/2020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C58A219-B97A-4B0E-9542-FE6A29134A7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72E93A-1DA2-4BF9-A964-C959062E1415}" type="datetimeFigureOut">
              <a:rPr lang="en-US" smtClean="0"/>
              <a:pPr/>
              <a:t>5/14/2020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C58A219-B97A-4B0E-9542-FE6A29134A7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72E93A-1DA2-4BF9-A964-C959062E1415}" type="datetimeFigureOut">
              <a:rPr lang="en-US" smtClean="0"/>
              <a:pPr/>
              <a:t>5/14/2020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C58A219-B97A-4B0E-9542-FE6A29134A7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72E93A-1DA2-4BF9-A964-C959062E1415}" type="datetimeFigureOut">
              <a:rPr lang="en-US" smtClean="0"/>
              <a:pPr/>
              <a:t>5/14/2020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C58A219-B97A-4B0E-9542-FE6A29134A76}"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972E93A-1DA2-4BF9-A964-C959062E1415}" type="datetimeFigureOut">
              <a:rPr lang="en-US" smtClean="0"/>
              <a:pPr/>
              <a:t>5/14/2020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C58A219-B97A-4B0E-9542-FE6A29134A7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972E93A-1DA2-4BF9-A964-C959062E1415}" type="datetimeFigureOut">
              <a:rPr lang="en-US" smtClean="0"/>
              <a:pPr/>
              <a:t>5/14/2020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C58A219-B97A-4B0E-9542-FE6A29134A7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972E93A-1DA2-4BF9-A964-C959062E1415}" type="datetimeFigureOut">
              <a:rPr lang="en-US" smtClean="0"/>
              <a:pPr/>
              <a:t>5/14/2020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C58A219-B97A-4B0E-9542-FE6A29134A7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972E93A-1DA2-4BF9-A964-C959062E1415}" type="datetimeFigureOut">
              <a:rPr lang="en-US" smtClean="0"/>
              <a:pPr/>
              <a:t>5/14/2020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C58A219-B97A-4B0E-9542-FE6A29134A7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972E93A-1DA2-4BF9-A964-C959062E1415}" type="datetimeFigureOut">
              <a:rPr lang="en-US" smtClean="0"/>
              <a:pPr/>
              <a:t>5/14/2020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C58A219-B97A-4B0E-9542-FE6A29134A7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972E93A-1DA2-4BF9-A964-C959062E1415}" type="datetimeFigureOut">
              <a:rPr lang="en-US" smtClean="0"/>
              <a:pPr/>
              <a:t>5/14/2020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C58A219-B97A-4B0E-9542-FE6A29134A7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972E93A-1DA2-4BF9-A964-C959062E1415}" type="datetimeFigureOut">
              <a:rPr lang="en-US" smtClean="0"/>
              <a:pPr/>
              <a:t>5/14/2020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C58A219-B97A-4B0E-9542-FE6A29134A7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972E93A-1DA2-4BF9-A964-C959062E1415}" type="datetimeFigureOut">
              <a:rPr lang="en-US" smtClean="0"/>
              <a:pPr/>
              <a:t>5/14/2020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C58A219-B97A-4B0E-9542-FE6A29134A7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The concept of Community</a:t>
            </a:r>
            <a:endParaRPr lang="en-US" dirty="0"/>
          </a:p>
        </p:txBody>
      </p:sp>
      <p:sp>
        <p:nvSpPr>
          <p:cNvPr id="3" name="Subtitle 2"/>
          <p:cNvSpPr>
            <a:spLocks noGrp="1"/>
          </p:cNvSpPr>
          <p:nvPr>
            <p:ph type="subTitle" idx="1"/>
          </p:nvPr>
        </p:nvSpPr>
        <p:spPr/>
        <p:txBody>
          <a:bodyPr>
            <a:normAutofit/>
          </a:bodyPr>
          <a:lstStyle/>
          <a:p>
            <a:r>
              <a:rPr lang="en-US" dirty="0" smtClean="0"/>
              <a:t>Department </a:t>
            </a:r>
            <a:r>
              <a:rPr lang="en-US" dirty="0" smtClean="0"/>
              <a:t>of Social Work</a:t>
            </a:r>
          </a:p>
          <a:p>
            <a:r>
              <a:rPr lang="en-US" dirty="0" smtClean="0"/>
              <a:t>University of Balochistan, Quetta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Newby (1980) defined community in three ways: (</a:t>
            </a:r>
            <a:r>
              <a:rPr lang="en-US" dirty="0" err="1" smtClean="0"/>
              <a:t>i</a:t>
            </a:r>
            <a:r>
              <a:rPr lang="en-US" dirty="0" smtClean="0"/>
              <a:t>) as a social system (a set of social relationships), (ii) as a fixed locality (a geographical area) and (iii) as the quality of relationship (a strength of community). These aspects of community are interrelated.</a:t>
            </a:r>
            <a:endParaRPr lang="en-US" dirty="0"/>
          </a:p>
        </p:txBody>
      </p:sp>
      <p:sp>
        <p:nvSpPr>
          <p:cNvPr id="3" name="Title 2"/>
          <p:cNvSpPr>
            <a:spLocks noGrp="1"/>
          </p:cNvSpPr>
          <p:nvPr>
            <p:ph type="title"/>
          </p:nvPr>
        </p:nvSpPr>
        <p:spPr/>
        <p:txBody>
          <a:bodyPr/>
          <a:lstStyle/>
          <a:p>
            <a:r>
              <a:rPr lang="en-US" dirty="0" err="1" smtClean="0"/>
              <a:t>Defination</a:t>
            </a:r>
            <a:r>
              <a:rPr lang="en-US" dirty="0" smtClean="0"/>
              <a:t> of Community</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The World Health Organizations has described the community as </a:t>
            </a:r>
            <a:r>
              <a:rPr lang="en-US" b="1" dirty="0" smtClean="0"/>
              <a:t>'a selected group of people, regularly living in a defined geographical area, who share a common culture, values and norms, are organized in a social shape in keeping with connections in which the community has developed over a period of time. Members of a community gain their personal and social identity by sharing common beliefs, values and norms which have been developed by the community in past and may be modified in the future. They show off some consciousness in their identity as a group, and share ordinary necessitates and a promise to reaching them’.</a:t>
            </a:r>
            <a:endParaRPr lang="en-US" b="1" dirty="0"/>
          </a:p>
        </p:txBody>
      </p:sp>
      <p:sp>
        <p:nvSpPr>
          <p:cNvPr id="3" name="Title 2"/>
          <p:cNvSpPr>
            <a:spLocks noGrp="1"/>
          </p:cNvSpPr>
          <p:nvPr>
            <p:ph type="title"/>
          </p:nvPr>
        </p:nvSpPr>
        <p:spPr/>
        <p:txBody>
          <a:bodyPr/>
          <a:lstStyle/>
          <a:p>
            <a:r>
              <a:rPr lang="en-US" dirty="0" smtClean="0"/>
              <a:t>Definitions of Community</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algn="just"/>
            <a:r>
              <a:rPr lang="en-US" dirty="0" smtClean="0"/>
              <a:t>Currently, three kinds of communities are classified:</a:t>
            </a:r>
          </a:p>
          <a:p>
            <a:pPr algn="just"/>
            <a:r>
              <a:rPr lang="en-US" dirty="0" smtClean="0"/>
              <a:t>I. Geographic communities share physical area. In this sort of community, the members of the community make contact with each other to fulfill their primary desires and pursuits. This sort of community ought to experience a sense of belonging and feature some social norms and values. In such groups, how power is distributed, has a significant impact on how the community develops.</a:t>
            </a:r>
          </a:p>
          <a:p>
            <a:pPr algn="just"/>
            <a:r>
              <a:rPr lang="en-US" dirty="0" smtClean="0"/>
              <a:t>II. Communities of interest, in which people make interactions with each other on the basis of a common interest (e.g. teachers in university). Such group also can be shaped with specific characteristics out of doors in their manipulate with low profits that supply them a sense of not unusual identification and shared worries.</a:t>
            </a:r>
          </a:p>
          <a:p>
            <a:pPr algn="just"/>
            <a:r>
              <a:rPr lang="en-US" dirty="0" smtClean="0"/>
              <a:t>III. Virtual communities, a group of people who proportion a general interest and correspond and talk through the internet and see themselves as a definite group social aggregations that emerge from the Net when people carry on those public discussions long enough, with sufficient human feeling, to form webs of personal relationships.</a:t>
            </a:r>
            <a:endParaRPr lang="en-US" dirty="0"/>
          </a:p>
        </p:txBody>
      </p:sp>
      <p:sp>
        <p:nvSpPr>
          <p:cNvPr id="3" name="Title 2"/>
          <p:cNvSpPr>
            <a:spLocks noGrp="1"/>
          </p:cNvSpPr>
          <p:nvPr>
            <p:ph type="title"/>
          </p:nvPr>
        </p:nvSpPr>
        <p:spPr/>
        <p:txBody>
          <a:bodyPr>
            <a:normAutofit fontScale="90000"/>
          </a:bodyPr>
          <a:lstStyle/>
          <a:p>
            <a:r>
              <a:rPr lang="en-US" dirty="0" smtClean="0"/>
              <a:t>Currently discussions on community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concept of community</a:t>
            </a:r>
          </a:p>
          <a:p>
            <a:r>
              <a:rPr lang="en-US" dirty="0" smtClean="0"/>
              <a:t>Definition </a:t>
            </a:r>
            <a:r>
              <a:rPr lang="en-US" smtClean="0"/>
              <a:t>of </a:t>
            </a:r>
            <a:r>
              <a:rPr lang="en-US" smtClean="0"/>
              <a:t>community</a:t>
            </a:r>
            <a:endParaRPr lang="en-US" dirty="0" smtClean="0"/>
          </a:p>
        </p:txBody>
      </p:sp>
      <p:sp>
        <p:nvSpPr>
          <p:cNvPr id="3" name="Title 2"/>
          <p:cNvSpPr>
            <a:spLocks noGrp="1"/>
          </p:cNvSpPr>
          <p:nvPr>
            <p:ph type="title"/>
          </p:nvPr>
        </p:nvSpPr>
        <p:spPr/>
        <p:txBody>
          <a:bodyPr/>
          <a:lstStyle/>
          <a:p>
            <a:r>
              <a:rPr lang="en-US" dirty="0" smtClean="0"/>
              <a:t>Table of Contents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The word community has been derived from two words of Latin namely ‘com‘ and ‘</a:t>
            </a:r>
            <a:r>
              <a:rPr lang="en-US" dirty="0" err="1" smtClean="0"/>
              <a:t>munis</a:t>
            </a:r>
            <a:r>
              <a:rPr lang="en-US" dirty="0" smtClean="0"/>
              <a:t>‘. In English ‘com‘ means together and ‘</a:t>
            </a:r>
            <a:r>
              <a:rPr lang="en-US" dirty="0" err="1" smtClean="0"/>
              <a:t>munis</a:t>
            </a:r>
            <a:r>
              <a:rPr lang="en-US" dirty="0" smtClean="0"/>
              <a:t>‘ means to serve. Thus, “community means to serve together. It means, the community is an organization of human beings framed for the purpose of serving together”. (</a:t>
            </a:r>
            <a:r>
              <a:rPr lang="en-US" dirty="0" err="1" smtClean="0"/>
              <a:t>Mondal,n.d</a:t>
            </a:r>
            <a:r>
              <a:rPr lang="en-US" dirty="0" smtClean="0"/>
              <a:t>.)</a:t>
            </a:r>
          </a:p>
          <a:p>
            <a:pPr algn="just"/>
            <a:r>
              <a:rPr lang="en-US" dirty="0" smtClean="0"/>
              <a:t>A community could involve interaction among people with common interests who live in a particular area. Or it could involve a collection of people with common social, economic, political, or other interests regardless of residency. (Phillips and Pittman, 2008).</a:t>
            </a:r>
            <a:endParaRPr lang="en-US" dirty="0"/>
          </a:p>
        </p:txBody>
      </p:sp>
      <p:sp>
        <p:nvSpPr>
          <p:cNvPr id="3" name="Title 2"/>
          <p:cNvSpPr>
            <a:spLocks noGrp="1"/>
          </p:cNvSpPr>
          <p:nvPr>
            <p:ph type="title"/>
          </p:nvPr>
        </p:nvSpPr>
        <p:spPr/>
        <p:txBody>
          <a:bodyPr/>
          <a:lstStyle/>
          <a:p>
            <a:r>
              <a:rPr lang="en-US" dirty="0" smtClean="0"/>
              <a:t>The concept of  community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Community mostly fall into two categories. In one, the main concern is place or </a:t>
            </a:r>
            <a:r>
              <a:rPr lang="en-US" dirty="0" err="1" smtClean="0"/>
              <a:t>neighbourhood</a:t>
            </a:r>
            <a:r>
              <a:rPr lang="en-US" dirty="0" smtClean="0"/>
              <a:t>. The rest, focus on the notion of relationship, of harmony , of interaction, which may go beyond a particular location. </a:t>
            </a:r>
            <a:r>
              <a:rPr lang="en-US" dirty="0" err="1" smtClean="0"/>
              <a:t>Willmott</a:t>
            </a:r>
            <a:r>
              <a:rPr lang="en-US" dirty="0" smtClean="0"/>
              <a:t> (1989) argues that it is valid to add a third understanding of community – that of attachment – as communities of place or interest may not have a sense of shared identity.</a:t>
            </a:r>
            <a:endParaRPr lang="en-US" dirty="0"/>
          </a:p>
        </p:txBody>
      </p:sp>
      <p:sp>
        <p:nvSpPr>
          <p:cNvPr id="3" name="Title 2"/>
          <p:cNvSpPr>
            <a:spLocks noGrp="1"/>
          </p:cNvSpPr>
          <p:nvPr>
            <p:ph type="title"/>
          </p:nvPr>
        </p:nvSpPr>
        <p:spPr/>
        <p:txBody>
          <a:bodyPr/>
          <a:lstStyle/>
          <a:p>
            <a:r>
              <a:rPr lang="en-US" dirty="0" smtClean="0"/>
              <a:t>The concept of Community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In other words, community‘ plays a crucial symbolic role in generating people‘s sense of belonging (Crow and Allan 1994). Cohen</a:t>
            </a:r>
          </a:p>
          <a:p>
            <a:pPr algn="just"/>
            <a:r>
              <a:rPr lang="en-US" dirty="0" smtClean="0"/>
              <a:t>(1985) emphasizes the emotional charging, personal identification, and symbolic construction of community by people. He considers of community as ―a system of values, norms, and moral codes which provoke a sense of identity within a bounded whole to its for people. . . . .</a:t>
            </a:r>
            <a:endParaRPr lang="en-US" dirty="0"/>
          </a:p>
        </p:txBody>
      </p:sp>
      <p:sp>
        <p:nvSpPr>
          <p:cNvPr id="3" name="Title 2"/>
          <p:cNvSpPr>
            <a:spLocks noGrp="1"/>
          </p:cNvSpPr>
          <p:nvPr>
            <p:ph type="title"/>
          </p:nvPr>
        </p:nvSpPr>
        <p:spPr/>
        <p:txBody>
          <a:bodyPr/>
          <a:lstStyle/>
          <a:p>
            <a:r>
              <a:rPr lang="en-US" dirty="0" smtClean="0"/>
              <a:t>The concept of Community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Hence, there are the following different ways of understanding the concept of community:</a:t>
            </a:r>
          </a:p>
          <a:p>
            <a:pPr algn="just"/>
            <a:r>
              <a:rPr lang="en-US" dirty="0" smtClean="0"/>
              <a:t>Communities based upon close geographical closeness (</a:t>
            </a:r>
            <a:r>
              <a:rPr lang="en-US" dirty="0" err="1" smtClean="0"/>
              <a:t>Staheli</a:t>
            </a:r>
            <a:r>
              <a:rPr lang="en-US" dirty="0" smtClean="0"/>
              <a:t> and Thompson, 1997),</a:t>
            </a:r>
          </a:p>
          <a:p>
            <a:pPr algn="just"/>
            <a:r>
              <a:rPr lang="en-US" dirty="0" smtClean="0"/>
              <a:t>Communities as </a:t>
            </a:r>
            <a:r>
              <a:rPr lang="en-US" dirty="0" err="1" smtClean="0"/>
              <a:t>localised</a:t>
            </a:r>
            <a:r>
              <a:rPr lang="en-US" dirty="0" smtClean="0"/>
              <a:t> social system binding social groups and institutions(Miller, 1993)</a:t>
            </a:r>
          </a:p>
          <a:p>
            <a:pPr algn="just"/>
            <a:r>
              <a:rPr lang="en-US" dirty="0" smtClean="0"/>
              <a:t>Communities as forms of relationship based on a common identity or set of believes and practices ( Radcliffe,1999).</a:t>
            </a:r>
            <a:endParaRPr lang="en-US" dirty="0"/>
          </a:p>
        </p:txBody>
      </p:sp>
      <p:sp>
        <p:nvSpPr>
          <p:cNvPr id="3" name="Title 2"/>
          <p:cNvSpPr>
            <a:spLocks noGrp="1"/>
          </p:cNvSpPr>
          <p:nvPr>
            <p:ph type="title"/>
          </p:nvPr>
        </p:nvSpPr>
        <p:spPr/>
        <p:txBody>
          <a:bodyPr/>
          <a:lstStyle/>
          <a:p>
            <a:r>
              <a:rPr lang="en-US" dirty="0" smtClean="0"/>
              <a:t>The concept of community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pPr algn="just"/>
            <a:r>
              <a:rPr lang="en-US" dirty="0" smtClean="0"/>
              <a:t>The history of defining community is long and detailed. There are probably many more definitions at present. Here, Two recent studies that touch on interesting groups of elements of the definition of community. </a:t>
            </a:r>
          </a:p>
          <a:p>
            <a:pPr algn="just"/>
            <a:r>
              <a:rPr lang="en-US" dirty="0" smtClean="0"/>
              <a:t>Mac Queen et al. (2001) conducted 113 qualitative interviews that asked people involved with community participation in HIV vaccine projects to say what community meant to them.</a:t>
            </a:r>
          </a:p>
          <a:p>
            <a:pPr algn="just"/>
            <a:r>
              <a:rPr lang="en-US" dirty="0" smtClean="0"/>
              <a:t> The researchers used cluster analysis to examine the qualitative codes. Although this population is different than most environmental health and environmental justice populations, the accurate methodology attached to these open-ended questions about the nature of community has important </a:t>
            </a:r>
            <a:r>
              <a:rPr lang="en-US" dirty="0" err="1" smtClean="0"/>
              <a:t>generalizability</a:t>
            </a:r>
            <a:r>
              <a:rPr lang="en-US" dirty="0" smtClean="0"/>
              <a:t>. Mac Queen’s team found five core elements. </a:t>
            </a:r>
          </a:p>
          <a:p>
            <a:pPr algn="just"/>
            <a:r>
              <a:rPr lang="en-US" dirty="0" smtClean="0"/>
              <a:t>1) Locus, a sense of place, referred to a geographic entity ranging from neighborhood to city size, or a particular environment around which people gathered </a:t>
            </a:r>
          </a:p>
          <a:p>
            <a:pPr algn="just"/>
            <a:r>
              <a:rPr lang="en-US" dirty="0" smtClean="0"/>
              <a:t>2) Sharing, common interests and perspectives, referred to common interests and values that could cross geographic boundaries. </a:t>
            </a:r>
          </a:p>
          <a:p>
            <a:pPr algn="just"/>
            <a:r>
              <a:rPr lang="en-US" dirty="0" smtClean="0"/>
              <a:t>3) joint action, a sense of coherence and identity, included informal common activities such as sharing tasks and helping neighbors, but these were not necessarily intentionally designed to create community cohesion. </a:t>
            </a:r>
          </a:p>
          <a:p>
            <a:pPr algn="just"/>
            <a:r>
              <a:rPr lang="en-US" dirty="0" smtClean="0"/>
              <a:t>4) Social ties involved relationships that created the ongoing sense of cohesion. </a:t>
            </a:r>
          </a:p>
          <a:p>
            <a:pPr algn="just"/>
            <a:r>
              <a:rPr lang="en-US" dirty="0" smtClean="0"/>
              <a:t>5) Diversity referred not primarily to ethnic groupings, but to the social complexity within communities in which a multiplicity of communities co-existed.</a:t>
            </a:r>
            <a:endParaRPr lang="en-US" dirty="0"/>
          </a:p>
        </p:txBody>
      </p:sp>
      <p:sp>
        <p:nvSpPr>
          <p:cNvPr id="3" name="Title 2"/>
          <p:cNvSpPr>
            <a:spLocks noGrp="1"/>
          </p:cNvSpPr>
          <p:nvPr>
            <p:ph type="title"/>
          </p:nvPr>
        </p:nvSpPr>
        <p:spPr/>
        <p:txBody>
          <a:bodyPr/>
          <a:lstStyle/>
          <a:p>
            <a:r>
              <a:rPr lang="en-US" dirty="0" smtClean="0"/>
              <a:t>The concept of community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Patrick and </a:t>
            </a:r>
            <a:r>
              <a:rPr lang="en-US" dirty="0" err="1" smtClean="0"/>
              <a:t>Wickizer</a:t>
            </a:r>
            <a:r>
              <a:rPr lang="en-US" dirty="0" smtClean="0"/>
              <a:t> (1995) examine a smaller set of three elements. 1) Community as place, particularly a geographically bounded location; 2) Community as social interaction, in which social networks and social supports are crucial; 3) Community as political and social responsibility, involving political and social motives in the formation of communal groups.</a:t>
            </a:r>
            <a:endParaRPr lang="en-US" dirty="0"/>
          </a:p>
        </p:txBody>
      </p:sp>
      <p:sp>
        <p:nvSpPr>
          <p:cNvPr id="3" name="Title 2"/>
          <p:cNvSpPr>
            <a:spLocks noGrp="1"/>
          </p:cNvSpPr>
          <p:nvPr>
            <p:ph type="title"/>
          </p:nvPr>
        </p:nvSpPr>
        <p:spPr/>
        <p:txBody>
          <a:bodyPr/>
          <a:lstStyle/>
          <a:p>
            <a:r>
              <a:rPr lang="en-US" dirty="0" smtClean="0"/>
              <a:t>The concept of Community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err="1" smtClean="0"/>
              <a:t>Mattessich</a:t>
            </a:r>
            <a:r>
              <a:rPr lang="en-US" dirty="0" smtClean="0"/>
              <a:t> and Monsey (1997) define community ―people who live within a geographically defined area and who have social and psychological ties with each other and with the place where they live.</a:t>
            </a:r>
          </a:p>
          <a:p>
            <a:pPr algn="just"/>
            <a:r>
              <a:rPr lang="en-US" dirty="0" smtClean="0"/>
              <a:t>Nick </a:t>
            </a:r>
            <a:r>
              <a:rPr lang="en-US" dirty="0" err="1" smtClean="0"/>
              <a:t>Wates</a:t>
            </a:r>
            <a:r>
              <a:rPr lang="en-US" dirty="0" smtClean="0"/>
              <a:t>(1989) defines the word community as a group of people sharing common interests and living within a geographically defined area.</a:t>
            </a:r>
            <a:endParaRPr lang="en-US" dirty="0"/>
          </a:p>
        </p:txBody>
      </p:sp>
      <p:sp>
        <p:nvSpPr>
          <p:cNvPr id="3" name="Title 2"/>
          <p:cNvSpPr>
            <a:spLocks noGrp="1"/>
          </p:cNvSpPr>
          <p:nvPr>
            <p:ph type="title"/>
          </p:nvPr>
        </p:nvSpPr>
        <p:spPr/>
        <p:txBody>
          <a:bodyPr/>
          <a:lstStyle/>
          <a:p>
            <a:r>
              <a:rPr lang="en-US" dirty="0" smtClean="0"/>
              <a:t>Definitions of Community</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177</TotalTime>
  <Words>1120</Words>
  <Application>Microsoft Office PowerPoint</Application>
  <PresentationFormat>On-screen Show (4:3)</PresentationFormat>
  <Paragraphs>42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The concept of Community</vt:lpstr>
      <vt:lpstr>Table of Contents</vt:lpstr>
      <vt:lpstr>The concept of  community</vt:lpstr>
      <vt:lpstr>The concept of Community</vt:lpstr>
      <vt:lpstr>The concept of Community</vt:lpstr>
      <vt:lpstr>The concept of community</vt:lpstr>
      <vt:lpstr>The concept of community</vt:lpstr>
      <vt:lpstr>The concept of Community</vt:lpstr>
      <vt:lpstr>Definitions of Community</vt:lpstr>
      <vt:lpstr>Defination of Community</vt:lpstr>
      <vt:lpstr>Definitions of Community</vt:lpstr>
      <vt:lpstr>Currently discussions on community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concept of Community</dc:title>
  <dc:creator>hp</dc:creator>
  <cp:lastModifiedBy>hp</cp:lastModifiedBy>
  <cp:revision>31</cp:revision>
  <dcterms:created xsi:type="dcterms:W3CDTF">2019-08-21T04:41:37Z</dcterms:created>
  <dcterms:modified xsi:type="dcterms:W3CDTF">2020-05-14T16:08:19Z</dcterms:modified>
</cp:coreProperties>
</file>