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1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3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85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7719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9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57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5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29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5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8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7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1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6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29A99-9A22-4076-A423-810C83B971E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DC03F-41D8-4581-9EFC-B3F07F818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373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6220" y="244699"/>
            <a:ext cx="9521780" cy="5013101"/>
          </a:xfrm>
        </p:spPr>
        <p:txBody>
          <a:bodyPr>
            <a:normAutofit/>
          </a:bodyPr>
          <a:lstStyle/>
          <a:p>
            <a:pPr algn="ctr"/>
            <a:r>
              <a:rPr lang="ps-AF" sz="4800" dirty="0" smtClean="0"/>
              <a:t>څلورم ليکچر  ژباړه</a:t>
            </a:r>
          </a:p>
          <a:p>
            <a:pPr algn="ctr"/>
            <a:r>
              <a:rPr lang="ps-AF" sz="4800" dirty="0" smtClean="0"/>
              <a:t>محمد نسيم ترين</a:t>
            </a:r>
          </a:p>
          <a:p>
            <a:pPr algn="ctr"/>
            <a:r>
              <a:rPr lang="ps-AF" sz="4800" dirty="0" smtClean="0"/>
              <a:t>پښتو ډيپارټمنټ </a:t>
            </a:r>
          </a:p>
          <a:p>
            <a:pPr algn="ctr"/>
            <a:r>
              <a:rPr lang="ps-AF" sz="4800" dirty="0" smtClean="0"/>
              <a:t>يونيورسټي اف بلوچستان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6016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704" y="115910"/>
            <a:ext cx="9952707" cy="5675291"/>
          </a:xfrm>
        </p:spPr>
        <p:txBody>
          <a:bodyPr>
            <a:normAutofit/>
          </a:bodyPr>
          <a:lstStyle/>
          <a:p>
            <a:pPr algn="r"/>
            <a:r>
              <a:rPr lang="ps-AF" sz="3600" dirty="0" smtClean="0"/>
              <a:t>    د نن موضوع ده “  د ژباړي اړتيا “ ضرورت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 ژباړي په عام ژوند کښي څه ضرورت سته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په ليکلي بڼه کښي د ژباړي څه ضرورت سته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 ليکلي څخه مراد که په علومو کښي وي که په فنونو کښي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وي د ژباړي ضرورت کله او د څه د پاره پيدا سو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دا هغه پوښتني دې چي نن به په دې ليکچر کښي ورته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جواب لټوو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55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493" y="334851"/>
            <a:ext cx="9823918" cy="5456350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ps-AF" sz="3600" dirty="0" smtClean="0"/>
              <a:t>   ژباړه که په لفظي اعتبار سي بيا خو ېوازي د الفاظو و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ترجمې ته وئيل کيږي د هغه ضرورت د ليک لوست د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د راتلو بعد کښي پېش سوی دی .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که په مفهومي بڼه کي وي بيا خو د انسان د ژوند سره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سم د ژباړي احساس سوی دی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که څه هم و هغه ته په مخامخ ډول ژباړه نه سو وئيلائ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خو په مادي ډول د ژباړي يو شکل دی. 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7204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0" y="360608"/>
            <a:ext cx="10017101" cy="5430593"/>
          </a:xfrm>
        </p:spPr>
        <p:txBody>
          <a:bodyPr>
            <a:normAutofit lnSpcReduction="10000"/>
          </a:bodyPr>
          <a:lstStyle/>
          <a:p>
            <a:pPr algn="r"/>
            <a:r>
              <a:rPr lang="ps-AF" dirty="0" smtClean="0"/>
              <a:t>   </a:t>
            </a:r>
            <a:r>
              <a:rPr lang="ps-AF" sz="3600" dirty="0" smtClean="0"/>
              <a:t>  تهزيبي ذدکړه د ژباړي يو مادي او افعالي صورت دی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چي کله انسانانو يو د بله څخه ذدکړي کولې يا  ذدکړه کوي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دغه د ژباړي مادي شکل دئ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 ژباړي ضرورت </a:t>
            </a:r>
            <a:r>
              <a:rPr lang="ps-AF" sz="3600" dirty="0" smtClean="0"/>
              <a:t>د ټولني د پر مختګ د پاره انتهای ډير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دی په وس وخت کښي چي پر دنيا د پر مختللو ژبو حکمراني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ده هغه ژبي چي د مارکيټ ژبي نه دی هغه بې له ژباړي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خپل وجود نه سي خوندي ساتلئ</a:t>
            </a:r>
            <a:r>
              <a:rPr lang="ps-AF" sz="36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4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856" y="218941"/>
            <a:ext cx="9862555" cy="5572260"/>
          </a:xfrm>
        </p:spPr>
        <p:txBody>
          <a:bodyPr/>
          <a:lstStyle/>
          <a:p>
            <a:pPr algn="r"/>
            <a:r>
              <a:rPr lang="ps-AF" dirty="0" smtClean="0"/>
              <a:t>      </a:t>
            </a:r>
            <a:r>
              <a:rPr lang="ps-AF" sz="3600" dirty="0" smtClean="0"/>
              <a:t>  د ژباړي په توسط سره د پر مختللو ژبو منل سوی ادبيات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د کمزورو ژبو په وده کښي خپل کردار ادا کوي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ادبيات د ژبي شتمني وي د ژبي نمائندګي کوي کومه ژبه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چي غني وي د هغه ادبيات بي هرو مرو غني وي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د غنائيه ژبو دغه دولت چي کله د شاته پاته ژبو ته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راوژباړل سي  د هغو ژبو ويونکو ته د ژوند د پر مختګ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راز معلوم سي دغه ژباړي ستره ګټه ده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11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70456"/>
            <a:ext cx="10133011" cy="552074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په کومه ژبه کښي خپل دومره ليکلي اثار نه وي چي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ويونکی يې علمي تنده پرې ماتکي د هغو د پاره خو ډېر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ارزښت او ضرورت لري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ځيني پوهان په دې عقيده دي چي زياته ژباړه د ژبي فرهنګ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کمزوری کوي دا نيوکه دومره دقيقه نه ده ولي چي ژباړه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دومره ډېره نه وي چي ژبه دي اغېزمنه کړي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62739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977" y="193183"/>
            <a:ext cx="9875434" cy="5598018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د اصلاح سازی د پاره و هري نوي ژبي ته د ېوې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کلاسيکل ژبي د مدد ضرورت وي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دغه مرسته د ترجمې په توسط سره کېدائ سي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علومو د راتګ څخه بيا تر وسه پوري د ژباړي اړتيا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شتون او وجود لري کله هم داسي نه سي کېدائ چي ېوه ژبه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دي بې له کومي بلي ژبي د مرستي دي پر مختګ وکړي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ژبه هغه دېوال دي چي انسانان يې په جلا جلا نمونو تقسيم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037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068" y="128789"/>
            <a:ext cx="9991343" cy="5662412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کړي دی .</a:t>
            </a:r>
          </a:p>
          <a:p>
            <a:pPr algn="r" rtl="1"/>
            <a:r>
              <a:rPr lang="ps-AF" sz="3600" dirty="0" smtClean="0"/>
              <a:t>    د ژباړي په وجه سره دغه دېوالونه ماتيږي مطلب دا چي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ژباړي په ذريعه د ټولونو په منځ کښي فاصلې ختميږي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يو د بل احساسات او جزبات په اسانه توګه سره سنجولائ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سي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هغه ټولني چي د علومو کچه په کي کمه وي د نورو ژبو څخه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 ژباړي په توسط سره خپله دغه کمي پوره کوي 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9061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190" y="270456"/>
            <a:ext cx="10004222" cy="552074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د ژباړي ضروتونه بې حسابه دي په هر وخت کښي او 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هرې ژبې ته د ژباړي اړتيا سته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په راوان ليکچر کښي به د ژباړي د افاديت په حواله بحث کوو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             په درناوي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پائ</a:t>
            </a:r>
          </a:p>
        </p:txBody>
      </p:sp>
    </p:spTree>
    <p:extLst>
      <p:ext uri="{BB962C8B-B14F-4D97-AF65-F5344CB8AC3E}">
        <p14:creationId xmlns:p14="http://schemas.microsoft.com/office/powerpoint/2010/main" val="1994935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250</TotalTime>
  <Words>590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31</cp:revision>
  <dcterms:created xsi:type="dcterms:W3CDTF">2020-06-14T12:19:15Z</dcterms:created>
  <dcterms:modified xsi:type="dcterms:W3CDTF">2020-06-18T20:10:42Z</dcterms:modified>
</cp:coreProperties>
</file>