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62" r:id="rId6"/>
    <p:sldId id="259" r:id="rId7"/>
    <p:sldId id="260"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7600460-0BBB-4148-9C3C-78329E43F0BA}" type="datetimeFigureOut">
              <a:rPr lang="en-US" smtClean="0"/>
              <a:t>6/4/2020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F2E8001-2534-42F3-8BF5-C36FA1A1BAD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600460-0BBB-4148-9C3C-78329E43F0BA}"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E8001-2534-42F3-8BF5-C36FA1A1BA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600460-0BBB-4148-9C3C-78329E43F0BA}"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E8001-2534-42F3-8BF5-C36FA1A1BA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600460-0BBB-4148-9C3C-78329E43F0BA}"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E8001-2534-42F3-8BF5-C36FA1A1BA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7600460-0BBB-4148-9C3C-78329E43F0BA}"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E8001-2534-42F3-8BF5-C36FA1A1BAD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600460-0BBB-4148-9C3C-78329E43F0BA}"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E8001-2534-42F3-8BF5-C36FA1A1BAD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7600460-0BBB-4148-9C3C-78329E43F0BA}" type="datetimeFigureOut">
              <a:rPr lang="en-US" smtClean="0"/>
              <a:t>6/4/2020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2E8001-2534-42F3-8BF5-C36FA1A1BA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7600460-0BBB-4148-9C3C-78329E43F0BA}" type="datetimeFigureOut">
              <a:rPr lang="en-US" smtClean="0"/>
              <a:t>6/4/2020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E8001-2534-42F3-8BF5-C36FA1A1BA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600460-0BBB-4148-9C3C-78329E43F0BA}" type="datetimeFigureOut">
              <a:rPr lang="en-US" smtClean="0"/>
              <a:t>6/4/2020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2E8001-2534-42F3-8BF5-C36FA1A1BA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600460-0BBB-4148-9C3C-78329E43F0BA}"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E8001-2534-42F3-8BF5-C36FA1A1BAD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7600460-0BBB-4148-9C3C-78329E43F0BA}"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F2E8001-2534-42F3-8BF5-C36FA1A1BAD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7600460-0BBB-4148-9C3C-78329E43F0BA}" type="datetimeFigureOut">
              <a:rPr lang="en-US" smtClean="0"/>
              <a:t>6/4/2020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F2E8001-2534-42F3-8BF5-C36FA1A1BAD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healthline.com/health/beauty-skin-care/how-often-should-you-wash-your-hai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healthline.com/health/how-to-stop-biting-your-nail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healthline.com/health/gingivitis" TargetMode="External"/><Relationship Id="rId2" Type="http://schemas.openxmlformats.org/officeDocument/2006/relationships/hyperlink" Target="https://www.healthline.com/health/dental-and-oral-health/best-practices-for-healthy-teeth" TargetMode="External"/><Relationship Id="rId1" Type="http://schemas.openxmlformats.org/officeDocument/2006/relationships/slideLayout" Target="../slideLayouts/slideLayout2.xml"/><Relationship Id="rId4" Type="http://schemas.openxmlformats.org/officeDocument/2006/relationships/hyperlink" Target="https://www.healthline.com/health/dental-oral-health-caviti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Different  types of personal </a:t>
            </a:r>
            <a:r>
              <a:rPr lang="en-US" dirty="0" err="1" smtClean="0"/>
              <a:t>hygien</a:t>
            </a:r>
            <a:r>
              <a:rPr lang="en-US" dirty="0" smtClean="0"/>
              <a:t> </a:t>
            </a:r>
            <a:endParaRPr lang="en-US" dirty="0"/>
          </a:p>
        </p:txBody>
      </p:sp>
      <p:sp>
        <p:nvSpPr>
          <p:cNvPr id="3" name="Subtitle 2"/>
          <p:cNvSpPr>
            <a:spLocks noGrp="1"/>
          </p:cNvSpPr>
          <p:nvPr>
            <p:ph type="subTitle" idx="1"/>
          </p:nvPr>
        </p:nvSpPr>
        <p:spPr/>
        <p:txBody>
          <a:bodyPr/>
          <a:lstStyle/>
          <a:p>
            <a:r>
              <a:rPr lang="en-US" dirty="0" smtClean="0"/>
              <a:t>By: </a:t>
            </a:r>
            <a:r>
              <a:rPr lang="en-US" dirty="0" err="1" smtClean="0"/>
              <a:t>H</a:t>
            </a:r>
            <a:r>
              <a:rPr lang="en-US" dirty="0" err="1" smtClean="0"/>
              <a:t>afsa</a:t>
            </a:r>
            <a:r>
              <a:rPr lang="en-US" dirty="0" smtClean="0"/>
              <a:t> </a:t>
            </a:r>
            <a:r>
              <a:rPr lang="en-US" dirty="0" err="1" smtClean="0"/>
              <a:t>karim</a:t>
            </a:r>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Hands hygiene</a:t>
            </a:r>
            <a:endParaRPr lang="en-US" dirty="0"/>
          </a:p>
        </p:txBody>
      </p:sp>
      <p:sp>
        <p:nvSpPr>
          <p:cNvPr id="3" name="Content Placeholder 2"/>
          <p:cNvSpPr>
            <a:spLocks noGrp="1"/>
          </p:cNvSpPr>
          <p:nvPr>
            <p:ph idx="1"/>
          </p:nvPr>
        </p:nvSpPr>
        <p:spPr/>
        <p:txBody>
          <a:bodyPr>
            <a:normAutofit fontScale="92500"/>
          </a:bodyPr>
          <a:lstStyle/>
          <a:p>
            <a:r>
              <a:rPr lang="en-US" dirty="0" smtClean="0"/>
              <a:t>Germs </a:t>
            </a:r>
            <a:r>
              <a:rPr lang="en-US" dirty="0"/>
              <a:t>on your hands can easily enter your body through your mouth, nose, eyes, or ears. Wash your hands:</a:t>
            </a:r>
          </a:p>
          <a:p>
            <a:pPr lvl="0"/>
            <a:r>
              <a:rPr lang="en-US" dirty="0"/>
              <a:t>when you handle food</a:t>
            </a:r>
          </a:p>
          <a:p>
            <a:pPr lvl="0"/>
            <a:r>
              <a:rPr lang="en-US" dirty="0"/>
              <a:t>before you eat</a:t>
            </a:r>
          </a:p>
          <a:p>
            <a:pPr lvl="0"/>
            <a:r>
              <a:rPr lang="en-US" dirty="0"/>
              <a:t>if you handle garbage</a:t>
            </a:r>
          </a:p>
          <a:p>
            <a:pPr lvl="0"/>
            <a:r>
              <a:rPr lang="en-US" dirty="0"/>
              <a:t>when you sneeze</a:t>
            </a:r>
          </a:p>
          <a:p>
            <a:pPr lvl="0"/>
            <a:r>
              <a:rPr lang="en-US" dirty="0"/>
              <a:t>any time you touch an animal</a:t>
            </a:r>
          </a:p>
          <a:p>
            <a:r>
              <a:rPr lang="en-US" dirty="0"/>
              <a:t>Likewise, wash your hands after changing a baby’s diaper, helping someone clean themselves, or when cleaning a cut or wound.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Sickness hygiene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If </a:t>
            </a:r>
            <a:r>
              <a:rPr lang="en-US" dirty="0"/>
              <a:t>you’re not feeling well, you should take steps to keep from spreading germs to others. This includes covering your mouth and nose when sneezing, wiping down shared surfaces with an antibacterial wipe, and not sharing any utensils or electronics. Also, immediately throw away any soiled tissues.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p>
          <a:p>
            <a:endParaRPr lang="en-US" dirty="0" smtClean="0"/>
          </a:p>
          <a:p>
            <a:r>
              <a:rPr lang="en-US" smtClean="0"/>
              <a:t> </a:t>
            </a:r>
            <a:r>
              <a:rPr lang="en-US" smtClean="0"/>
              <a:t>                         Thank </a:t>
            </a:r>
            <a:r>
              <a:rPr lang="en-US" dirty="0" smtClean="0"/>
              <a:t>you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personal hygiene?</a:t>
            </a:r>
            <a:endParaRPr lang="en-US" dirty="0"/>
          </a:p>
        </p:txBody>
      </p:sp>
      <p:sp>
        <p:nvSpPr>
          <p:cNvPr id="3" name="Content Placeholder 2"/>
          <p:cNvSpPr>
            <a:spLocks noGrp="1"/>
          </p:cNvSpPr>
          <p:nvPr>
            <p:ph idx="1"/>
          </p:nvPr>
        </p:nvSpPr>
        <p:spPr/>
        <p:txBody>
          <a:bodyPr>
            <a:normAutofit lnSpcReduction="10000"/>
          </a:bodyPr>
          <a:lstStyle/>
          <a:p>
            <a:r>
              <a:rPr lang="en-US" dirty="0"/>
              <a:t>One of the most effective ways we have to protect ourselves and others from illness is good personal hygiene. This means washing your hands, especially, but also your body. It means being careful not to cough or sneeze on others, cleaning things that you touch if you are unwell, putting items such as tissues (that may have germs) into a bin, and using protection (like gloves or condoms) when you might be at risk of catching an infection.</a:t>
            </a:r>
            <a:r>
              <a:rPr lang="en-US" dirty="0" smtClean="0"/>
              <a:t/>
            </a:r>
            <a:br>
              <a:rPr lang="en-US" dirty="0" smtClean="0"/>
            </a:br>
            <a:r>
              <a:rPr lang="en-US" dirty="0" smtClean="0"/>
              <a:t/>
            </a:r>
            <a:br>
              <a:rPr lang="en-US" dirty="0" smtClean="0"/>
            </a:b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Personal </a:t>
            </a:r>
            <a:r>
              <a:rPr lang="en-US" dirty="0"/>
              <a:t>hygiene is how you care for your body. This practice includes bathing, washing your hands, brushing your teeth, and more.</a:t>
            </a:r>
          </a:p>
          <a:p>
            <a:r>
              <a:rPr lang="en-US" dirty="0"/>
              <a:t>Every day, you come into contact with millions of outside germs and viruses. They can linger on your body, and in some cases, they may make you sick. Personal hygiene practices can help you and the people around you prevent illnesses. They can also help you feel good about your appearance.</a:t>
            </a:r>
          </a:p>
          <a:p>
            <a:r>
              <a:rPr lang="en-US" dirty="0"/>
              <a:t>Learn more about why hygiene is so important, the best ways to practice it, and how you can change your habits to make yourself feel and look better.</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Personal hygiene, such as bathing, is very much dependent on the culture in which you live. In some cultures, it is expected that you will wash your body at least every day and use deodorants to stop body smells. Other cultures have different expectations.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Types of personal hygiene</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Each </a:t>
            </a:r>
            <a:r>
              <a:rPr lang="en-US" dirty="0"/>
              <a:t>person’s idea of personal hygiene differs. These main categories are a useful place to start for building good hygiene habits:</a:t>
            </a:r>
          </a:p>
          <a:p>
            <a:r>
              <a:rPr lang="en-US" b="1" dirty="0"/>
              <a:t>Toilet hygiene</a:t>
            </a:r>
            <a:endParaRPr lang="en-US" dirty="0"/>
          </a:p>
          <a:p>
            <a:r>
              <a:rPr lang="en-US" dirty="0"/>
              <a:t>Wash your hands after you use the restroom. Scrub with soap for 20 to 30 seconds, and be sure to clean between your fingers, on the back of your hands, and under your nails. Rinse with warm water, and dry with a clean towel.</a:t>
            </a:r>
          </a:p>
          <a:p>
            <a:r>
              <a:rPr lang="en-US" dirty="0"/>
              <a:t>If you don’t have running water or soap, an alcohol-based hand sanitizer will also work. Use one that’s at least 60 percent alcohol.</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Body </a:t>
            </a:r>
            <a:r>
              <a:rPr lang="en-US" b="1" dirty="0" err="1" smtClean="0"/>
              <a:t>odour</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Body </a:t>
            </a:r>
            <a:r>
              <a:rPr lang="en-US" dirty="0"/>
              <a:t>smells are caused by a number of factors working in combination, </a:t>
            </a:r>
            <a:r>
              <a:rPr lang="en-US" dirty="0" err="1"/>
              <a:t>including:Chemicals</a:t>
            </a:r>
            <a:r>
              <a:rPr lang="en-US" dirty="0"/>
              <a:t> in sweat, including pheromones, which are made by the body and sexually attract (or repel) other people.</a:t>
            </a:r>
          </a:p>
          <a:p>
            <a:r>
              <a:rPr lang="en-US" dirty="0"/>
              <a:t>Wastes excreted through the skin, such as </a:t>
            </a:r>
            <a:r>
              <a:rPr lang="en-US" dirty="0" err="1"/>
              <a:t>metabolised</a:t>
            </a:r>
            <a:r>
              <a:rPr lang="en-US" dirty="0"/>
              <a:t> alcohol.</a:t>
            </a:r>
          </a:p>
          <a:p>
            <a:r>
              <a:rPr lang="en-US" dirty="0"/>
              <a:t>The actions of bacteria that live on the skin and feed on dead skin cells and sweat.</a:t>
            </a:r>
          </a:p>
          <a:p>
            <a:r>
              <a:rPr lang="en-US" dirty="0"/>
              <a:t>Unwashed clothes, such as underwear and socks.</a:t>
            </a:r>
          </a:p>
          <a:p>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Shower hygiene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Personal </a:t>
            </a:r>
            <a:r>
              <a:rPr lang="en-US" dirty="0"/>
              <a:t>preference may dictate how often you wish to shower, but most people will benefit from a rinse at least every other day. Showering with soap helps rinse away dead skin cells, bacteria, and oils.</a:t>
            </a:r>
          </a:p>
          <a:p>
            <a:r>
              <a:rPr lang="en-US" dirty="0"/>
              <a:t>You should also </a:t>
            </a:r>
            <a:r>
              <a:rPr lang="en-US" dirty="0">
                <a:hlinkClick r:id="rId2"/>
              </a:rPr>
              <a:t>wash your hair</a:t>
            </a:r>
            <a:r>
              <a:rPr lang="en-US" dirty="0"/>
              <a:t> at least twice a week. Shampooing your hair and scalp helps remove skin buildup and protects against oily residues that can irritate your skin.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Nail hygiene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Trim </a:t>
            </a:r>
            <a:r>
              <a:rPr lang="en-US" dirty="0"/>
              <a:t>your nails regularly to keep them short and clean. Brush under them with a nail brush or washcloth to rinse away buildup, dirt, and germs.</a:t>
            </a:r>
          </a:p>
          <a:p>
            <a:r>
              <a:rPr lang="en-US" dirty="0"/>
              <a:t>Tidying your nails helps you prevent spreading germs into your mouth and other body openings. You should also avoid </a:t>
            </a:r>
            <a:r>
              <a:rPr lang="en-US" dirty="0">
                <a:hlinkClick r:id="rId2"/>
              </a:rPr>
              <a:t>biting your nails</a:t>
            </a:r>
            <a:r>
              <a:rPr lang="en-US" dirty="0"/>
              <a: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Teeth hygiene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Good</a:t>
            </a:r>
            <a:r>
              <a:rPr lang="en-US" dirty="0"/>
              <a:t> </a:t>
            </a:r>
            <a:r>
              <a:rPr lang="en-US" dirty="0">
                <a:hlinkClick r:id="rId2"/>
              </a:rPr>
              <a:t>dental hygiene</a:t>
            </a:r>
            <a:r>
              <a:rPr lang="en-US" dirty="0"/>
              <a:t> is about more than just pearly white teeth. Caring for your teeth and gums is a smart way to prevent </a:t>
            </a:r>
            <a:r>
              <a:rPr lang="en-US" dirty="0">
                <a:hlinkClick r:id="rId3"/>
              </a:rPr>
              <a:t>gum diseases</a:t>
            </a:r>
            <a:r>
              <a:rPr lang="en-US" dirty="0"/>
              <a:t> and </a:t>
            </a:r>
            <a:r>
              <a:rPr lang="en-US" dirty="0">
                <a:hlinkClick r:id="rId4"/>
              </a:rPr>
              <a:t>cavities</a:t>
            </a:r>
            <a:r>
              <a:rPr lang="en-US" dirty="0"/>
              <a:t>.</a:t>
            </a:r>
          </a:p>
          <a:p>
            <a:r>
              <a:rPr lang="en-US" dirty="0"/>
              <a:t>Brush at least twice a day for 2 minutes. Aim to brush after you wake up and before bed. If you can, brush after every meal, too. Floss between your teeth daily, and ask your dentist about using an antibacterial mouthwash.</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66</TotalTime>
  <Words>681</Words>
  <Application>Microsoft Office PowerPoint</Application>
  <PresentationFormat>On-screen Show (4:3)</PresentationFormat>
  <Paragraphs>42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Different  types of personal hygien </vt:lpstr>
      <vt:lpstr>What is personal hygiene?</vt:lpstr>
      <vt:lpstr> </vt:lpstr>
      <vt:lpstr>Slide 4</vt:lpstr>
      <vt:lpstr>Types of personal hygiene </vt:lpstr>
      <vt:lpstr>Body odour </vt:lpstr>
      <vt:lpstr>Shower hygiene </vt:lpstr>
      <vt:lpstr>Nail hygiene </vt:lpstr>
      <vt:lpstr>Teeth hygiene </vt:lpstr>
      <vt:lpstr>Hands hygiene</vt:lpstr>
      <vt:lpstr>Sickness hygiene </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dc:creator>
  <cp:lastModifiedBy>Ali</cp:lastModifiedBy>
  <cp:revision>7</cp:revision>
  <dcterms:created xsi:type="dcterms:W3CDTF">2020-06-04T18:17:05Z</dcterms:created>
  <dcterms:modified xsi:type="dcterms:W3CDTF">2020-06-04T19:24:04Z</dcterms:modified>
</cp:coreProperties>
</file>