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hoor ahmed" userId="c81faa954ff40b0f" providerId="LiveId" clId="{5A891523-181D-CE49-B73B-A17D036AD540}"/>
    <pc:docChg chg="addSld delSld modSld">
      <pc:chgData name="zahoor ahmed" userId="c81faa954ff40b0f" providerId="LiveId" clId="{5A891523-181D-CE49-B73B-A17D036AD540}" dt="2020-08-15T19:08:17.786" v="40" actId="931"/>
      <pc:docMkLst>
        <pc:docMk/>
      </pc:docMkLst>
      <pc:sldChg chg="addSp modSp del">
        <pc:chgData name="zahoor ahmed" userId="c81faa954ff40b0f" providerId="LiveId" clId="{5A891523-181D-CE49-B73B-A17D036AD540}" dt="2020-08-15T19:05:38.409" v="19" actId="2696"/>
        <pc:sldMkLst>
          <pc:docMk/>
          <pc:sldMk cId="2964039527" sldId="256"/>
        </pc:sldMkLst>
        <pc:spChg chg="mod">
          <ac:chgData name="zahoor ahmed" userId="c81faa954ff40b0f" providerId="LiveId" clId="{5A891523-181D-CE49-B73B-A17D036AD540}" dt="2020-08-15T19:04:12.262" v="14" actId="14100"/>
          <ac:spMkLst>
            <pc:docMk/>
            <pc:sldMk cId="2964039527" sldId="256"/>
            <ac:spMk id="2" creationId="{36FDF295-A5C1-F641-85F9-AED26B138DE5}"/>
          </ac:spMkLst>
        </pc:spChg>
        <pc:spChg chg="mod">
          <ac:chgData name="zahoor ahmed" userId="c81faa954ff40b0f" providerId="LiveId" clId="{5A891523-181D-CE49-B73B-A17D036AD540}" dt="2020-08-15T19:04:18.872" v="15" actId="14100"/>
          <ac:spMkLst>
            <pc:docMk/>
            <pc:sldMk cId="2964039527" sldId="256"/>
            <ac:spMk id="3" creationId="{8436F75C-D978-F943-A002-6E735A7307E3}"/>
          </ac:spMkLst>
        </pc:spChg>
        <pc:picChg chg="add mod">
          <ac:chgData name="zahoor ahmed" userId="c81faa954ff40b0f" providerId="LiveId" clId="{5A891523-181D-CE49-B73B-A17D036AD540}" dt="2020-08-15T19:04:48.041" v="17" actId="14100"/>
          <ac:picMkLst>
            <pc:docMk/>
            <pc:sldMk cId="2964039527" sldId="256"/>
            <ac:picMk id="4" creationId="{11887531-7CB4-8A49-B5F7-7A5EA10BA4E7}"/>
          </ac:picMkLst>
        </pc:picChg>
      </pc:sldChg>
      <pc:sldChg chg="addSp delSp modSp new">
        <pc:chgData name="zahoor ahmed" userId="c81faa954ff40b0f" providerId="LiveId" clId="{5A891523-181D-CE49-B73B-A17D036AD540}" dt="2020-08-15T19:05:48.192" v="20" actId="931"/>
        <pc:sldMkLst>
          <pc:docMk/>
          <pc:sldMk cId="3692020334" sldId="257"/>
        </pc:sldMkLst>
        <pc:spChg chg="del">
          <ac:chgData name="zahoor ahmed" userId="c81faa954ff40b0f" providerId="LiveId" clId="{5A891523-181D-CE49-B73B-A17D036AD540}" dt="2020-08-15T19:05:48.192" v="20" actId="931"/>
          <ac:spMkLst>
            <pc:docMk/>
            <pc:sldMk cId="3692020334" sldId="257"/>
            <ac:spMk id="3" creationId="{F2181C11-EC92-3A42-89E6-2F16E6E1CC0A}"/>
          </ac:spMkLst>
        </pc:spChg>
        <pc:picChg chg="add mod ord">
          <ac:chgData name="zahoor ahmed" userId="c81faa954ff40b0f" providerId="LiveId" clId="{5A891523-181D-CE49-B73B-A17D036AD540}" dt="2020-08-15T19:05:48.192" v="20" actId="931"/>
          <ac:picMkLst>
            <pc:docMk/>
            <pc:sldMk cId="3692020334" sldId="257"/>
            <ac:picMk id="4" creationId="{383C842B-91CF-E54B-BD34-835C0AAD41BB}"/>
          </ac:picMkLst>
        </pc:picChg>
      </pc:sldChg>
      <pc:sldChg chg="addSp delSp modSp new">
        <pc:chgData name="zahoor ahmed" userId="c81faa954ff40b0f" providerId="LiveId" clId="{5A891523-181D-CE49-B73B-A17D036AD540}" dt="2020-08-15T19:06:11.237" v="22" actId="931"/>
        <pc:sldMkLst>
          <pc:docMk/>
          <pc:sldMk cId="192740212" sldId="258"/>
        </pc:sldMkLst>
        <pc:spChg chg="del">
          <ac:chgData name="zahoor ahmed" userId="c81faa954ff40b0f" providerId="LiveId" clId="{5A891523-181D-CE49-B73B-A17D036AD540}" dt="2020-08-15T19:06:11.237" v="22" actId="931"/>
          <ac:spMkLst>
            <pc:docMk/>
            <pc:sldMk cId="192740212" sldId="258"/>
            <ac:spMk id="3" creationId="{FC93FBBB-548B-1641-904D-E99F5B7B901D}"/>
          </ac:spMkLst>
        </pc:spChg>
        <pc:picChg chg="add mod ord">
          <ac:chgData name="zahoor ahmed" userId="c81faa954ff40b0f" providerId="LiveId" clId="{5A891523-181D-CE49-B73B-A17D036AD540}" dt="2020-08-15T19:06:11.237" v="22" actId="931"/>
          <ac:picMkLst>
            <pc:docMk/>
            <pc:sldMk cId="192740212" sldId="258"/>
            <ac:picMk id="4" creationId="{19242707-F3FE-E14D-A022-AC9A0F1392A3}"/>
          </ac:picMkLst>
        </pc:picChg>
      </pc:sldChg>
      <pc:sldChg chg="addSp delSp modSp new">
        <pc:chgData name="zahoor ahmed" userId="c81faa954ff40b0f" providerId="LiveId" clId="{5A891523-181D-CE49-B73B-A17D036AD540}" dt="2020-08-15T19:06:22.935" v="24" actId="931"/>
        <pc:sldMkLst>
          <pc:docMk/>
          <pc:sldMk cId="1051909080" sldId="259"/>
        </pc:sldMkLst>
        <pc:spChg chg="del">
          <ac:chgData name="zahoor ahmed" userId="c81faa954ff40b0f" providerId="LiveId" clId="{5A891523-181D-CE49-B73B-A17D036AD540}" dt="2020-08-15T19:06:22.935" v="24" actId="931"/>
          <ac:spMkLst>
            <pc:docMk/>
            <pc:sldMk cId="1051909080" sldId="259"/>
            <ac:spMk id="3" creationId="{6ED6F76E-86A4-5940-8654-D2469EEDC5E3}"/>
          </ac:spMkLst>
        </pc:spChg>
        <pc:picChg chg="add mod ord">
          <ac:chgData name="zahoor ahmed" userId="c81faa954ff40b0f" providerId="LiveId" clId="{5A891523-181D-CE49-B73B-A17D036AD540}" dt="2020-08-15T19:06:22.935" v="24" actId="931"/>
          <ac:picMkLst>
            <pc:docMk/>
            <pc:sldMk cId="1051909080" sldId="259"/>
            <ac:picMk id="4" creationId="{8B019DF8-4990-5047-A4E0-381611C0F493}"/>
          </ac:picMkLst>
        </pc:picChg>
      </pc:sldChg>
      <pc:sldChg chg="addSp delSp modSp new">
        <pc:chgData name="zahoor ahmed" userId="c81faa954ff40b0f" providerId="LiveId" clId="{5A891523-181D-CE49-B73B-A17D036AD540}" dt="2020-08-15T19:06:35.767" v="26" actId="931"/>
        <pc:sldMkLst>
          <pc:docMk/>
          <pc:sldMk cId="357611194" sldId="260"/>
        </pc:sldMkLst>
        <pc:spChg chg="del">
          <ac:chgData name="zahoor ahmed" userId="c81faa954ff40b0f" providerId="LiveId" clId="{5A891523-181D-CE49-B73B-A17D036AD540}" dt="2020-08-15T19:06:35.767" v="26" actId="931"/>
          <ac:spMkLst>
            <pc:docMk/>
            <pc:sldMk cId="357611194" sldId="260"/>
            <ac:spMk id="3" creationId="{BE5CC541-3C00-734A-A477-A7CAE00AC0E3}"/>
          </ac:spMkLst>
        </pc:spChg>
        <pc:picChg chg="add mod ord">
          <ac:chgData name="zahoor ahmed" userId="c81faa954ff40b0f" providerId="LiveId" clId="{5A891523-181D-CE49-B73B-A17D036AD540}" dt="2020-08-15T19:06:35.767" v="26" actId="931"/>
          <ac:picMkLst>
            <pc:docMk/>
            <pc:sldMk cId="357611194" sldId="260"/>
            <ac:picMk id="4" creationId="{98A07360-B715-8844-8E3A-4CE978859FA2}"/>
          </ac:picMkLst>
        </pc:picChg>
      </pc:sldChg>
      <pc:sldChg chg="addSp delSp modSp new">
        <pc:chgData name="zahoor ahmed" userId="c81faa954ff40b0f" providerId="LiveId" clId="{5A891523-181D-CE49-B73B-A17D036AD540}" dt="2020-08-15T19:06:48.340" v="28" actId="931"/>
        <pc:sldMkLst>
          <pc:docMk/>
          <pc:sldMk cId="3677317328" sldId="261"/>
        </pc:sldMkLst>
        <pc:spChg chg="del">
          <ac:chgData name="zahoor ahmed" userId="c81faa954ff40b0f" providerId="LiveId" clId="{5A891523-181D-CE49-B73B-A17D036AD540}" dt="2020-08-15T19:06:48.340" v="28" actId="931"/>
          <ac:spMkLst>
            <pc:docMk/>
            <pc:sldMk cId="3677317328" sldId="261"/>
            <ac:spMk id="3" creationId="{948B4137-AC2B-B549-B387-BAEB92F2522C}"/>
          </ac:spMkLst>
        </pc:spChg>
        <pc:picChg chg="add mod ord">
          <ac:chgData name="zahoor ahmed" userId="c81faa954ff40b0f" providerId="LiveId" clId="{5A891523-181D-CE49-B73B-A17D036AD540}" dt="2020-08-15T19:06:48.340" v="28" actId="931"/>
          <ac:picMkLst>
            <pc:docMk/>
            <pc:sldMk cId="3677317328" sldId="261"/>
            <ac:picMk id="4" creationId="{DCC763F6-CA42-0D48-95FE-BEDA942649D6}"/>
          </ac:picMkLst>
        </pc:picChg>
      </pc:sldChg>
      <pc:sldChg chg="addSp delSp modSp new">
        <pc:chgData name="zahoor ahmed" userId="c81faa954ff40b0f" providerId="LiveId" clId="{5A891523-181D-CE49-B73B-A17D036AD540}" dt="2020-08-15T19:07:00.268" v="30" actId="931"/>
        <pc:sldMkLst>
          <pc:docMk/>
          <pc:sldMk cId="1157119900" sldId="262"/>
        </pc:sldMkLst>
        <pc:spChg chg="del">
          <ac:chgData name="zahoor ahmed" userId="c81faa954ff40b0f" providerId="LiveId" clId="{5A891523-181D-CE49-B73B-A17D036AD540}" dt="2020-08-15T19:07:00.268" v="30" actId="931"/>
          <ac:spMkLst>
            <pc:docMk/>
            <pc:sldMk cId="1157119900" sldId="262"/>
            <ac:spMk id="3" creationId="{18417512-CBCD-0244-BACB-103E7B077CCA}"/>
          </ac:spMkLst>
        </pc:spChg>
        <pc:picChg chg="add mod ord">
          <ac:chgData name="zahoor ahmed" userId="c81faa954ff40b0f" providerId="LiveId" clId="{5A891523-181D-CE49-B73B-A17D036AD540}" dt="2020-08-15T19:07:00.268" v="30" actId="931"/>
          <ac:picMkLst>
            <pc:docMk/>
            <pc:sldMk cId="1157119900" sldId="262"/>
            <ac:picMk id="4" creationId="{2A07403C-F6BF-F34F-86C2-EB5E6651C7C2}"/>
          </ac:picMkLst>
        </pc:picChg>
      </pc:sldChg>
      <pc:sldChg chg="addSp delSp modSp new">
        <pc:chgData name="zahoor ahmed" userId="c81faa954ff40b0f" providerId="LiveId" clId="{5A891523-181D-CE49-B73B-A17D036AD540}" dt="2020-08-15T19:07:25.391" v="32" actId="931"/>
        <pc:sldMkLst>
          <pc:docMk/>
          <pc:sldMk cId="475131155" sldId="263"/>
        </pc:sldMkLst>
        <pc:spChg chg="del">
          <ac:chgData name="zahoor ahmed" userId="c81faa954ff40b0f" providerId="LiveId" clId="{5A891523-181D-CE49-B73B-A17D036AD540}" dt="2020-08-15T19:07:25.391" v="32" actId="931"/>
          <ac:spMkLst>
            <pc:docMk/>
            <pc:sldMk cId="475131155" sldId="263"/>
            <ac:spMk id="3" creationId="{4C1ACDB2-F7F8-8E46-8400-BF8CCDFB0DA3}"/>
          </ac:spMkLst>
        </pc:spChg>
        <pc:picChg chg="add mod ord">
          <ac:chgData name="zahoor ahmed" userId="c81faa954ff40b0f" providerId="LiveId" clId="{5A891523-181D-CE49-B73B-A17D036AD540}" dt="2020-08-15T19:07:25.391" v="32" actId="931"/>
          <ac:picMkLst>
            <pc:docMk/>
            <pc:sldMk cId="475131155" sldId="263"/>
            <ac:picMk id="4" creationId="{BB838275-3C98-6044-984A-E94A4951ED40}"/>
          </ac:picMkLst>
        </pc:picChg>
      </pc:sldChg>
      <pc:sldChg chg="addSp delSp modSp new">
        <pc:chgData name="zahoor ahmed" userId="c81faa954ff40b0f" providerId="LiveId" clId="{5A891523-181D-CE49-B73B-A17D036AD540}" dt="2020-08-15T19:07:38.314" v="34" actId="931"/>
        <pc:sldMkLst>
          <pc:docMk/>
          <pc:sldMk cId="490224068" sldId="264"/>
        </pc:sldMkLst>
        <pc:spChg chg="del">
          <ac:chgData name="zahoor ahmed" userId="c81faa954ff40b0f" providerId="LiveId" clId="{5A891523-181D-CE49-B73B-A17D036AD540}" dt="2020-08-15T19:07:38.314" v="34" actId="931"/>
          <ac:spMkLst>
            <pc:docMk/>
            <pc:sldMk cId="490224068" sldId="264"/>
            <ac:spMk id="3" creationId="{257F8837-B5B8-384E-8D82-2844B9527CFF}"/>
          </ac:spMkLst>
        </pc:spChg>
        <pc:picChg chg="add mod ord">
          <ac:chgData name="zahoor ahmed" userId="c81faa954ff40b0f" providerId="LiveId" clId="{5A891523-181D-CE49-B73B-A17D036AD540}" dt="2020-08-15T19:07:38.314" v="34" actId="931"/>
          <ac:picMkLst>
            <pc:docMk/>
            <pc:sldMk cId="490224068" sldId="264"/>
            <ac:picMk id="4" creationId="{07819147-5484-E248-867E-E152A402F4A4}"/>
          </ac:picMkLst>
        </pc:picChg>
      </pc:sldChg>
      <pc:sldChg chg="addSp delSp modSp new">
        <pc:chgData name="zahoor ahmed" userId="c81faa954ff40b0f" providerId="LiveId" clId="{5A891523-181D-CE49-B73B-A17D036AD540}" dt="2020-08-15T19:07:48.375" v="36" actId="931"/>
        <pc:sldMkLst>
          <pc:docMk/>
          <pc:sldMk cId="1145165387" sldId="265"/>
        </pc:sldMkLst>
        <pc:spChg chg="del">
          <ac:chgData name="zahoor ahmed" userId="c81faa954ff40b0f" providerId="LiveId" clId="{5A891523-181D-CE49-B73B-A17D036AD540}" dt="2020-08-15T19:07:48.375" v="36" actId="931"/>
          <ac:spMkLst>
            <pc:docMk/>
            <pc:sldMk cId="1145165387" sldId="265"/>
            <ac:spMk id="3" creationId="{32E7FBDC-70F0-FD41-B7FA-D6DB2D369745}"/>
          </ac:spMkLst>
        </pc:spChg>
        <pc:picChg chg="add mod ord">
          <ac:chgData name="zahoor ahmed" userId="c81faa954ff40b0f" providerId="LiveId" clId="{5A891523-181D-CE49-B73B-A17D036AD540}" dt="2020-08-15T19:07:48.375" v="36" actId="931"/>
          <ac:picMkLst>
            <pc:docMk/>
            <pc:sldMk cId="1145165387" sldId="265"/>
            <ac:picMk id="4" creationId="{68222C7F-3CEC-614B-920D-84D74926DB26}"/>
          </ac:picMkLst>
        </pc:picChg>
      </pc:sldChg>
      <pc:sldChg chg="addSp delSp modSp new">
        <pc:chgData name="zahoor ahmed" userId="c81faa954ff40b0f" providerId="LiveId" clId="{5A891523-181D-CE49-B73B-A17D036AD540}" dt="2020-08-15T19:08:05.848" v="38" actId="931"/>
        <pc:sldMkLst>
          <pc:docMk/>
          <pc:sldMk cId="129878073" sldId="266"/>
        </pc:sldMkLst>
        <pc:spChg chg="del">
          <ac:chgData name="zahoor ahmed" userId="c81faa954ff40b0f" providerId="LiveId" clId="{5A891523-181D-CE49-B73B-A17D036AD540}" dt="2020-08-15T19:08:05.848" v="38" actId="931"/>
          <ac:spMkLst>
            <pc:docMk/>
            <pc:sldMk cId="129878073" sldId="266"/>
            <ac:spMk id="3" creationId="{F3364118-9343-044F-8AE6-C7653C2A5C92}"/>
          </ac:spMkLst>
        </pc:spChg>
        <pc:picChg chg="add mod ord">
          <ac:chgData name="zahoor ahmed" userId="c81faa954ff40b0f" providerId="LiveId" clId="{5A891523-181D-CE49-B73B-A17D036AD540}" dt="2020-08-15T19:08:05.848" v="38" actId="931"/>
          <ac:picMkLst>
            <pc:docMk/>
            <pc:sldMk cId="129878073" sldId="266"/>
            <ac:picMk id="4" creationId="{6BEB536B-BAC4-7A43-B550-0D31601176D7}"/>
          </ac:picMkLst>
        </pc:picChg>
      </pc:sldChg>
      <pc:sldChg chg="addSp delSp modSp new">
        <pc:chgData name="zahoor ahmed" userId="c81faa954ff40b0f" providerId="LiveId" clId="{5A891523-181D-CE49-B73B-A17D036AD540}" dt="2020-08-15T19:08:17.786" v="40" actId="931"/>
        <pc:sldMkLst>
          <pc:docMk/>
          <pc:sldMk cId="682271252" sldId="267"/>
        </pc:sldMkLst>
        <pc:spChg chg="del">
          <ac:chgData name="zahoor ahmed" userId="c81faa954ff40b0f" providerId="LiveId" clId="{5A891523-181D-CE49-B73B-A17D036AD540}" dt="2020-08-15T19:08:17.786" v="40" actId="931"/>
          <ac:spMkLst>
            <pc:docMk/>
            <pc:sldMk cId="682271252" sldId="267"/>
            <ac:spMk id="3" creationId="{95DF2044-374A-E44E-9B52-08908B257722}"/>
          </ac:spMkLst>
        </pc:spChg>
        <pc:picChg chg="add mod ord">
          <ac:chgData name="zahoor ahmed" userId="c81faa954ff40b0f" providerId="LiveId" clId="{5A891523-181D-CE49-B73B-A17D036AD540}" dt="2020-08-15T19:08:17.786" v="40" actId="931"/>
          <ac:picMkLst>
            <pc:docMk/>
            <pc:sldMk cId="682271252" sldId="267"/>
            <ac:picMk id="4" creationId="{799C2074-E1F7-1945-9273-590CC15188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E941137-8066-7D4D-BA42-0E34B90DBD2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A22802B-C770-AD40-8D24-255C8EC8DA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90D93-3598-DE4D-AFFF-9D959CC3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83C842B-91CF-E54B-BD34-835C0AAD4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9448800" cy="5795963"/>
          </a:xfrm>
        </p:spPr>
      </p:pic>
    </p:spTree>
    <p:extLst>
      <p:ext uri="{BB962C8B-B14F-4D97-AF65-F5344CB8AC3E}">
        <p14:creationId xmlns:p14="http://schemas.microsoft.com/office/powerpoint/2010/main" val="36920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ADEA1-EF1F-0344-A1FD-0B9A809D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BEB536B-BAC4-7A43-B550-0D3160117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68" y="1100138"/>
            <a:ext cx="4790826" cy="3579812"/>
          </a:xfrm>
        </p:spPr>
      </p:pic>
    </p:spTree>
    <p:extLst>
      <p:ext uri="{BB962C8B-B14F-4D97-AF65-F5344CB8AC3E}">
        <p14:creationId xmlns:p14="http://schemas.microsoft.com/office/powerpoint/2010/main" val="1298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06B81-4957-8148-AB8A-A15C9BB6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99C2074-E1F7-1945-9273-590CC1518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990600"/>
            <a:ext cx="7197028" cy="5186363"/>
          </a:xfrm>
        </p:spPr>
      </p:pic>
    </p:spTree>
    <p:extLst>
      <p:ext uri="{BB962C8B-B14F-4D97-AF65-F5344CB8AC3E}">
        <p14:creationId xmlns:p14="http://schemas.microsoft.com/office/powerpoint/2010/main" val="6822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D903E2-4597-1549-9C05-DB5CF761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9242707-F3FE-E14D-A022-AC9A0F139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9677400" cy="5948363"/>
          </a:xfrm>
        </p:spPr>
      </p:pic>
    </p:spTree>
    <p:extLst>
      <p:ext uri="{BB962C8B-B14F-4D97-AF65-F5344CB8AC3E}">
        <p14:creationId xmlns:p14="http://schemas.microsoft.com/office/powerpoint/2010/main" val="1927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C8F6C-3EB4-854E-872D-07D669E3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B019DF8-4990-5047-A4E0-381611C0F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11" y="1100138"/>
            <a:ext cx="4863140" cy="3579812"/>
          </a:xfrm>
        </p:spPr>
      </p:pic>
    </p:spTree>
    <p:extLst>
      <p:ext uri="{BB962C8B-B14F-4D97-AF65-F5344CB8AC3E}">
        <p14:creationId xmlns:p14="http://schemas.microsoft.com/office/powerpoint/2010/main" val="1051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8C84F-C935-F348-A0FD-87026712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8A07360-B715-8844-8E3A-4CE978859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8610600" cy="5491163"/>
          </a:xfrm>
        </p:spPr>
      </p:pic>
    </p:spTree>
    <p:extLst>
      <p:ext uri="{BB962C8B-B14F-4D97-AF65-F5344CB8AC3E}">
        <p14:creationId xmlns:p14="http://schemas.microsoft.com/office/powerpoint/2010/main" val="3576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6A13B-8208-4C44-BCB0-AD9399FD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CC763F6-CA42-0D48-95FE-BEDA94264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8839200" cy="5567363"/>
          </a:xfrm>
        </p:spPr>
      </p:pic>
    </p:spTree>
    <p:extLst>
      <p:ext uri="{BB962C8B-B14F-4D97-AF65-F5344CB8AC3E}">
        <p14:creationId xmlns:p14="http://schemas.microsoft.com/office/powerpoint/2010/main" val="36773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DBB68-0B8A-AB42-A74F-F8B19A6E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A07403C-F6BF-F34F-86C2-EB5E6651C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7924800" cy="5414963"/>
          </a:xfrm>
        </p:spPr>
      </p:pic>
    </p:spTree>
    <p:extLst>
      <p:ext uri="{BB962C8B-B14F-4D97-AF65-F5344CB8AC3E}">
        <p14:creationId xmlns:p14="http://schemas.microsoft.com/office/powerpoint/2010/main" val="11571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635F27-90B1-6B45-B1C8-90744350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B838275-3C98-6044-984A-E94A4951E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7772399" cy="5338763"/>
          </a:xfrm>
        </p:spPr>
      </p:pic>
    </p:spTree>
    <p:extLst>
      <p:ext uri="{BB962C8B-B14F-4D97-AF65-F5344CB8AC3E}">
        <p14:creationId xmlns:p14="http://schemas.microsoft.com/office/powerpoint/2010/main" val="4751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CED07-7D23-3D4D-92C4-2EDE91BF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7819147-5484-E248-867E-E152A402F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8153399" cy="5338763"/>
          </a:xfrm>
        </p:spPr>
      </p:pic>
    </p:spTree>
    <p:extLst>
      <p:ext uri="{BB962C8B-B14F-4D97-AF65-F5344CB8AC3E}">
        <p14:creationId xmlns:p14="http://schemas.microsoft.com/office/powerpoint/2010/main" val="4902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C61A7-BC7E-4446-960C-596CA4FA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8222C7F-3CEC-614B-920D-84D74926D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5" y="1100138"/>
            <a:ext cx="4641292" cy="3579812"/>
          </a:xfrm>
        </p:spPr>
      </p:pic>
    </p:spTree>
    <p:extLst>
      <p:ext uri="{BB962C8B-B14F-4D97-AF65-F5344CB8AC3E}">
        <p14:creationId xmlns:p14="http://schemas.microsoft.com/office/powerpoint/2010/main" val="11451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zahoor ahmed</dc:creator>
  <cp:lastModifiedBy>zahoor ahmed</cp:lastModifiedBy>
  <cp:revision>3</cp:revision>
  <dcterms:created xsi:type="dcterms:W3CDTF">2020-08-15T19:03:00Z</dcterms:created>
  <dcterms:modified xsi:type="dcterms:W3CDTF">2020-08-16T17:31:12Z</dcterms:modified>
</cp:coreProperties>
</file>