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75008" y="476518"/>
            <a:ext cx="9321723" cy="4781282"/>
          </a:xfrm>
        </p:spPr>
        <p:txBody>
          <a:bodyPr>
            <a:normAutofit/>
          </a:bodyPr>
          <a:lstStyle/>
          <a:p>
            <a:r>
              <a:rPr lang="ps-AF" sz="6000" dirty="0" smtClean="0"/>
              <a:t>څلورم </a:t>
            </a:r>
            <a:r>
              <a:rPr lang="ps-AF" sz="6000" dirty="0" smtClean="0"/>
              <a:t>لېکچر </a:t>
            </a:r>
            <a:r>
              <a:rPr lang="ps-AF" sz="6000" dirty="0" smtClean="0"/>
              <a:t>کره کتنه {تنقيد}</a:t>
            </a:r>
          </a:p>
          <a:p>
            <a:r>
              <a:rPr lang="ps-AF" sz="6000" dirty="0" smtClean="0"/>
              <a:t>دريم سمسټر </a:t>
            </a:r>
          </a:p>
          <a:p>
            <a:r>
              <a:rPr lang="ps-AF" sz="6000" dirty="0" smtClean="0"/>
              <a:t>محمد نسيم ترين 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61255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1673" y="450761"/>
            <a:ext cx="10275884" cy="5340439"/>
          </a:xfrm>
        </p:spPr>
        <p:txBody>
          <a:bodyPr>
            <a:normAutofit fontScale="92500" lnSpcReduction="20000"/>
          </a:bodyPr>
          <a:lstStyle/>
          <a:p>
            <a:pPr algn="r" rtl="1"/>
            <a:r>
              <a:rPr lang="ps-AF" sz="3600" dirty="0" smtClean="0"/>
              <a:t>    د تحقيق او د تنقيد په منځ کښي د تعلق په حقله به په دې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ليکچر کي بحث کيږي ورسره ورسره به د ځنيو نورو جزوي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پوښتنو جوابونه هم مطرح کيږي .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د تحقيق  پېږندګلوي په علمي دنيا کښي په دې الفاظو سره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کيږي .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 نامعلوم او نا موجود معلومول {که په مادي او که په غير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 مادي شکل کي وي } او د معلومو او موجودو اشيا وؤ په حقله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 نوي معلومات راوړل په اصطلاح کښي ورته تحقيق وئيل کيږي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61240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3037" y="437882"/>
            <a:ext cx="10314520" cy="5353318"/>
          </a:xfrm>
        </p:spPr>
        <p:txBody>
          <a:bodyPr>
            <a:normAutofit/>
          </a:bodyPr>
          <a:lstStyle/>
          <a:p>
            <a:pPr algn="r" rtl="1"/>
            <a:r>
              <a:rPr lang="ps-AF" sz="3600" dirty="0" smtClean="0"/>
              <a:t>   وس د تحقيق په حقله موږ ته معلوم سو چي تحقيق څه دی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تنقيد چي کوره او کوټه سره جلا کوي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نقاد چي کله خپله دنده تر سره کوي و نتيجې ته ځان رسوي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دغه مراحل تر تحقيقي عمل تېريږي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که موږ دا خبره وکو چي تنقيد تر تحقيقي عمل وورسته څه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نتيجه په لاس ورکوي نو بې ځائ به نه وي  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30208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5915" y="463639"/>
            <a:ext cx="10301642" cy="5327561"/>
          </a:xfrm>
        </p:spPr>
        <p:txBody>
          <a:bodyPr>
            <a:normAutofit lnSpcReduction="10000"/>
          </a:bodyPr>
          <a:lstStyle/>
          <a:p>
            <a:pPr algn="r" rtl="1"/>
            <a:r>
              <a:rPr lang="ps-AF" sz="3600" dirty="0" smtClean="0"/>
              <a:t>  تنقيد او تحقيق سره تړلي عملونه دی يو د بل نه بغير نه سي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کېدائ .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د طريقه کار د لاري دوه جلا جلا څيزونه </a:t>
            </a:r>
            <a:r>
              <a:rPr lang="ps-AF" sz="3600" dirty="0" smtClean="0"/>
              <a:t>دي خو تګلاره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يې يوه ده .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هدفونه يې جلا دی په تحقيق کښي د يو شی په حقله معلومات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لټول دی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په تنقيد کښي يې نتيجه رائستل دی ښه او بد يې معلومول دی     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49148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3037" y="180305"/>
            <a:ext cx="10314520" cy="5610896"/>
          </a:xfrm>
        </p:spPr>
        <p:txBody>
          <a:bodyPr/>
          <a:lstStyle/>
          <a:p>
            <a:pPr algn="r" rtl="1"/>
            <a:r>
              <a:rPr lang="ps-AF" dirty="0" smtClean="0"/>
              <a:t>         </a:t>
            </a:r>
            <a:r>
              <a:rPr lang="ps-AF" sz="3600" dirty="0"/>
              <a:t> </a:t>
            </a:r>
            <a:r>
              <a:rPr lang="ps-AF" sz="3600" dirty="0" smtClean="0"/>
              <a:t>تنقيد د تحقيق نه بغير نه سي کېدائ 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  تحقيق د تنقيد نه بغير نه سي کېدائ .ځيني پوهاند وائ چي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  تحقيق د تنقيد نه سېوا هم کيږي 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  په جواب کښي موږ وئيلائ سو چي دغه تحقيقي سوچ په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  خپله تنقيد دی د کوم څه په حواله چي محقق تحقيق کوي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   د دې شی تعين کول تنقيدي عمل دی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   هم دغه رنګه نقاد به خامخا تحقيقي مزاج لري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4216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7279" y="167425"/>
            <a:ext cx="10340278" cy="5623775"/>
          </a:xfrm>
        </p:spPr>
        <p:txBody>
          <a:bodyPr>
            <a:normAutofit/>
          </a:bodyPr>
          <a:lstStyle/>
          <a:p>
            <a:pPr algn="r" rtl="1"/>
            <a:r>
              <a:rPr lang="ps-AF" sz="3600" dirty="0" smtClean="0"/>
              <a:t>    کله چي يو نقاد پر يوه فنپاره نقد کوي نو هغه ته دا معلومات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وي چي آيا پر دې فنپاره باندي چا مخ کښي نقد کړي دی يا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زه چي د ا نقد کوم دا د تنقيد د کوم مکتب سره تعلق لري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دا سي نور هم ډير لوازمات سته چي نقاد لپاره د نقد نه وړاندي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ضروري دی  .د هغه څه دي چې په تحقيقي مزاج کښي مرسته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کوونکی شمېرل کيږي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“تحقيق او تنقيد دواړه بېل بېل څيزونه دی خو د دې دواړو د يو  </a:t>
            </a:r>
          </a:p>
          <a:p>
            <a:pPr algn="r" rtl="1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209186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189" y="347730"/>
            <a:ext cx="10224368" cy="5443470"/>
          </a:xfrm>
        </p:spPr>
        <p:txBody>
          <a:bodyPr>
            <a:normAutofit fontScale="92500"/>
          </a:bodyPr>
          <a:lstStyle/>
          <a:p>
            <a:pPr algn="r" rtl="1"/>
            <a:r>
              <a:rPr lang="ps-AF" sz="3600" dirty="0" smtClean="0"/>
              <a:t>    نه ئې بېلتون مشکل بلکې ناممکن دی “ {تنقيد په پښتوادب کښي}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حنيف خليل ص ۴۳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لکه څنګه چي د تخليق او تنقيد تعلق دی دغه رنګه د تنقيد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او تحقيق تعلق هم دی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تحقيق او تنقيد د نزدېکت يوه بله وجه دا ده چي دا دواړه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د يوه ذهن اختراع دي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دواړه په يوه وخت کښي کيږي د دواړه اساس پر تخليق ولاړ دی.</a:t>
            </a:r>
          </a:p>
          <a:p>
            <a:pPr algn="r" rtl="1"/>
            <a:endParaRPr lang="ps-AF" sz="3600" dirty="0" smtClean="0"/>
          </a:p>
        </p:txBody>
      </p:sp>
    </p:spTree>
    <p:extLst>
      <p:ext uri="{BB962C8B-B14F-4D97-AF65-F5344CB8AC3E}">
        <p14:creationId xmlns:p14="http://schemas.microsoft.com/office/powerpoint/2010/main" val="2264184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1521" y="296214"/>
            <a:ext cx="10366036" cy="5494986"/>
          </a:xfrm>
        </p:spPr>
        <p:txBody>
          <a:bodyPr>
            <a:normAutofit/>
          </a:bodyPr>
          <a:lstStyle/>
          <a:p>
            <a:pPr algn="r" rtl="1"/>
            <a:r>
              <a:rPr lang="ps-AF" sz="3600" dirty="0" smtClean="0"/>
              <a:t>    د تحقيق ابتدا هم د تنقيد څخه کيږي هغه دا چي په ادب کښي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د تحقيق موضوع ټاکل د تنقيد تر مېچن وځي بيا موضوع ټاکل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کيږي محقق دا ګوري چي پر کومه موضوع چي زه کار کوم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دا به و ادب ته څه ګټه ورسوي که نه . آيا دا موضوع د دې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وړده چي کار ورباندي وسي که نه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دا هغه ابتدائ تنقيدي شعور دی چي محقق او نقاد سره يو ځائ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کوي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150726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8793" y="244699"/>
            <a:ext cx="10288763" cy="5546501"/>
          </a:xfrm>
        </p:spPr>
        <p:txBody>
          <a:bodyPr>
            <a:normAutofit/>
          </a:bodyPr>
          <a:lstStyle/>
          <a:p>
            <a:pPr algn="r" rtl="1"/>
            <a:r>
              <a:rPr lang="ps-AF" sz="3600" dirty="0" smtClean="0"/>
              <a:t>    موږ و دې نتيجې ته رسيږو چي تنقيد او تحقيق په خپلو کښي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يو نه بېلېدونکی تعلق لري د ېوه ذهن تخليق دی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د نور بحث د پاره به</a:t>
            </a:r>
            <a:r>
              <a:rPr lang="en-US" sz="3600" dirty="0" smtClean="0"/>
              <a:t>     Interactive Session</a:t>
            </a:r>
          </a:p>
          <a:p>
            <a:pPr algn="r" rtl="1"/>
            <a:r>
              <a:rPr lang="en-US" sz="3600" dirty="0"/>
              <a:t> </a:t>
            </a:r>
            <a:r>
              <a:rPr lang="en-US" sz="3600" dirty="0" smtClean="0"/>
              <a:t>   </a:t>
            </a:r>
            <a:r>
              <a:rPr lang="ps-AF" sz="3600" dirty="0" smtClean="0"/>
              <a:t>کښي خبره کوو 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په درناوئ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                 </a:t>
            </a:r>
            <a:r>
              <a:rPr lang="ps-AF" sz="6000" dirty="0" smtClean="0"/>
              <a:t>پائ</a:t>
            </a:r>
            <a:r>
              <a:rPr lang="en-US" sz="6000" dirty="0" smtClean="0"/>
              <a:t>    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6281538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TM04033921[[fn=Damask]]</Template>
  <TotalTime>215</TotalTime>
  <Words>607</Words>
  <Application>Microsoft Office PowerPoint</Application>
  <PresentationFormat>Widescreen</PresentationFormat>
  <Paragraphs>58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Bookman Old Style</vt:lpstr>
      <vt:lpstr>Rockwell</vt:lpstr>
      <vt:lpstr>Damask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24</cp:revision>
  <dcterms:created xsi:type="dcterms:W3CDTF">2020-06-19T17:54:38Z</dcterms:created>
  <dcterms:modified xsi:type="dcterms:W3CDTF">2020-06-20T17:19:21Z</dcterms:modified>
</cp:coreProperties>
</file>