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1" r:id="rId2"/>
    <p:sldId id="265" r:id="rId3"/>
    <p:sldId id="263" r:id="rId4"/>
    <p:sldId id="264" r:id="rId5"/>
    <p:sldId id="257" r:id="rId6"/>
    <p:sldId id="259"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03D0485-CDD1-4A55-9169-B89E362BEBED}" type="datetimeFigureOut">
              <a:rPr lang="en-US" smtClean="0"/>
              <a:t>5/18/2020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42313656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3D0485-CDD1-4A55-9169-B89E362BEB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18156875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3D0485-CDD1-4A55-9169-B89E362BEB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2932720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3D0485-CDD1-4A55-9169-B89E362BEB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D5C10-9A36-48C1-96F2-366B1A12499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19529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3D0485-CDD1-4A55-9169-B89E362BEB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42658608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03D0485-CDD1-4A55-9169-B89E362BEBED}"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1653284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03D0485-CDD1-4A55-9169-B89E362BEBED}"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23681518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D0485-CDD1-4A55-9169-B89E362BEB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2257533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D0485-CDD1-4A55-9169-B89E362BEB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14118329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D0485-CDD1-4A55-9169-B89E362BEB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26489753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3D0485-CDD1-4A55-9169-B89E362BEB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32604226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3D0485-CDD1-4A55-9169-B89E362BEB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33976322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3D0485-CDD1-4A55-9169-B89E362BEBED}"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6017242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3D0485-CDD1-4A55-9169-B89E362BEBED}"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4013300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D0485-CDD1-4A55-9169-B89E362BEBED}"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39550463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3D0485-CDD1-4A55-9169-B89E362BEB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26249534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3D0485-CDD1-4A55-9169-B89E362BEB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D5C10-9A36-48C1-96F2-366B1A12499C}" type="slidenum">
              <a:rPr lang="en-US" smtClean="0"/>
              <a:t>‹#›</a:t>
            </a:fld>
            <a:endParaRPr lang="en-US"/>
          </a:p>
        </p:txBody>
      </p:sp>
    </p:spTree>
    <p:extLst>
      <p:ext uri="{BB962C8B-B14F-4D97-AF65-F5344CB8AC3E}">
        <p14:creationId xmlns:p14="http://schemas.microsoft.com/office/powerpoint/2010/main" val="42072865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audio" Target="../media/audio1.wav"/><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03D0485-CDD1-4A55-9169-B89E362BEBED}" type="datetimeFigureOut">
              <a:rPr lang="en-US" smtClean="0"/>
              <a:t>5/18/2020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7D5C10-9A36-48C1-96F2-366B1A12499C}" type="slidenum">
              <a:rPr lang="en-US" smtClean="0"/>
              <a:t>‹#›</a:t>
            </a:fld>
            <a:endParaRPr lang="en-US"/>
          </a:p>
        </p:txBody>
      </p:sp>
    </p:spTree>
    <p:extLst>
      <p:ext uri="{BB962C8B-B14F-4D97-AF65-F5344CB8AC3E}">
        <p14:creationId xmlns:p14="http://schemas.microsoft.com/office/powerpoint/2010/main" val="330501917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slow" p14:dur="1600">
        <p14:prism isContent="1" isInverted="1"/>
        <p:sndAc>
          <p:stSnd>
            <p:snd r:embed="rId19" name="chimes.wav"/>
          </p:stSnd>
        </p:sndAc>
      </p:transition>
    </mc:Choice>
    <mc:Fallback xmlns="">
      <p:transition spd="slow">
        <p:fade/>
        <p:sndAc>
          <p:stSnd>
            <p:snd r:embed="rId21" name="chimes.wav"/>
          </p:stSnd>
        </p:sndAc>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a:bodyPr>
          <a:lstStyle/>
          <a:p>
            <a:pPr algn="ctr" rtl="1"/>
            <a:r>
              <a:rPr lang="ps-AF" sz="6000" dirty="0" smtClean="0"/>
              <a:t> </a:t>
            </a:r>
            <a:endParaRPr lang="en-US" sz="6000" dirty="0"/>
          </a:p>
        </p:txBody>
      </p:sp>
      <p:sp>
        <p:nvSpPr>
          <p:cNvPr id="3" name="Content Placeholder 2"/>
          <p:cNvSpPr>
            <a:spLocks noGrp="1"/>
          </p:cNvSpPr>
          <p:nvPr>
            <p:ph idx="1"/>
          </p:nvPr>
        </p:nvSpPr>
        <p:spPr>
          <a:xfrm>
            <a:off x="-1" y="1"/>
            <a:ext cx="12192001" cy="6857998"/>
          </a:xfrm>
        </p:spPr>
        <p:txBody>
          <a:bodyPr>
            <a:normAutofit/>
          </a:bodyPr>
          <a:lstStyle/>
          <a:p>
            <a:pPr marL="0" indent="0" algn="just" rtl="1">
              <a:buNone/>
            </a:pPr>
            <a:r>
              <a:rPr lang="en-US" sz="6000" dirty="0"/>
              <a:t> </a:t>
            </a:r>
            <a:r>
              <a:rPr lang="ps-AF" sz="6000" dirty="0" smtClean="0"/>
              <a:t> </a:t>
            </a:r>
            <a:endParaRPr lang="en-US" sz="6000" dirty="0" smtClean="0"/>
          </a:p>
          <a:p>
            <a:pPr marL="0" indent="0" algn="just" rtl="1">
              <a:buNone/>
            </a:pPr>
            <a:r>
              <a:rPr lang="en-US" sz="6000" dirty="0" smtClean="0"/>
              <a:t>                </a:t>
            </a:r>
            <a:r>
              <a:rPr lang="ps-AF" sz="6000" dirty="0" smtClean="0"/>
              <a:t>محمد نسيم ترين </a:t>
            </a:r>
          </a:p>
          <a:p>
            <a:pPr marL="0" indent="0" algn="just" rtl="1">
              <a:buNone/>
            </a:pPr>
            <a:r>
              <a:rPr lang="ps-AF" sz="6000" dirty="0" smtClean="0"/>
              <a:t>                     ليکچرر</a:t>
            </a:r>
          </a:p>
          <a:p>
            <a:pPr marL="0" indent="0" algn="just" rtl="1">
              <a:buNone/>
            </a:pPr>
            <a:r>
              <a:rPr lang="ps-AF" sz="6000" dirty="0" smtClean="0"/>
              <a:t>پښتو ډيپارټمنټ يونيورسټي آف بلوچستان کوئټه </a:t>
            </a:r>
            <a:endParaRPr lang="en-US" sz="6000" dirty="0"/>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 y="961256"/>
            <a:ext cx="609600" cy="609600"/>
          </a:xfrm>
          <a:prstGeom prst="rect">
            <a:avLst/>
          </a:prstGeom>
        </p:spPr>
      </p:pic>
    </p:spTree>
    <p:extLst>
      <p:ext uri="{BB962C8B-B14F-4D97-AF65-F5344CB8AC3E}">
        <p14:creationId xmlns:p14="http://schemas.microsoft.com/office/powerpoint/2010/main" val="42214834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175" fill="hold"/>
                                        <p:tgtEl>
                                          <p:spTgt spid="8"/>
                                        </p:tgtEl>
                                      </p:cBhvr>
                                    </p:cmd>
                                  </p:childTnLst>
                                </p:cTn>
                              </p:par>
                            </p:childTnLst>
                          </p:cTn>
                        </p:par>
                      </p:childTnLst>
                    </p:cTn>
                  </p:par>
                </p:childTnLst>
              </p:cTn>
              <p:nextCondLst>
                <p:cond evt="onClick" delay="0">
                  <p:tgtEl>
                    <p:spTgt spid="8"/>
                  </p:tgtEl>
                </p:cond>
              </p:nextCondLst>
            </p:seq>
            <p:audio>
              <p:cMediaNode vol="10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ps-AF" sz="5400" dirty="0" smtClean="0"/>
              <a:t>مضمون</a:t>
            </a:r>
            <a:endParaRPr lang="en-US" sz="5400" dirty="0"/>
          </a:p>
        </p:txBody>
      </p:sp>
      <p:sp>
        <p:nvSpPr>
          <p:cNvPr id="3" name="Content Placeholder 2"/>
          <p:cNvSpPr>
            <a:spLocks noGrp="1"/>
          </p:cNvSpPr>
          <p:nvPr>
            <p:ph idx="1"/>
          </p:nvPr>
        </p:nvSpPr>
        <p:spPr/>
        <p:txBody>
          <a:bodyPr>
            <a:normAutofit lnSpcReduction="10000"/>
          </a:bodyPr>
          <a:lstStyle/>
          <a:p>
            <a:pPr algn="ctr"/>
            <a:r>
              <a:rPr lang="ps-AF" dirty="0"/>
              <a:t> </a:t>
            </a:r>
            <a:r>
              <a:rPr lang="ps-AF" sz="6000" dirty="0"/>
              <a:t>د ژباړي فن او </a:t>
            </a:r>
            <a:r>
              <a:rPr lang="ps-AF" sz="6000" dirty="0" smtClean="0"/>
              <a:t>اصول</a:t>
            </a:r>
          </a:p>
          <a:p>
            <a:pPr algn="ctr"/>
            <a:r>
              <a:rPr lang="ps-AF" sz="6000" dirty="0" smtClean="0"/>
              <a:t>کورس کوډ.۶۰۴  </a:t>
            </a:r>
          </a:p>
          <a:p>
            <a:pPr algn="ctr"/>
            <a:r>
              <a:rPr lang="ps-AF" sz="6000" dirty="0" smtClean="0"/>
              <a:t>         </a:t>
            </a:r>
            <a:r>
              <a:rPr lang="ps-AF" dirty="0" smtClean="0"/>
              <a:t> </a:t>
            </a:r>
            <a:endParaRPr lang="en-US" dirty="0"/>
          </a:p>
        </p:txBody>
      </p:sp>
    </p:spTree>
    <p:extLst>
      <p:ext uri="{BB962C8B-B14F-4D97-AF65-F5344CB8AC3E}">
        <p14:creationId xmlns:p14="http://schemas.microsoft.com/office/powerpoint/2010/main" val="33292652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himes.wav"/>
          </p:stSnd>
        </p:sndAc>
      </p:transition>
    </mc:Choice>
    <mc:Fallback xmlns="">
      <p:transition spd="slow">
        <p:fade/>
        <p:sndAc>
          <p:stSnd>
            <p:snd r:embed="rId3"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251" y="618518"/>
            <a:ext cx="9798160" cy="1072170"/>
          </a:xfrm>
        </p:spPr>
        <p:txBody>
          <a:bodyPr>
            <a:normAutofit/>
          </a:bodyPr>
          <a:lstStyle/>
          <a:p>
            <a:pPr algn="ctr" rtl="1"/>
            <a:r>
              <a:rPr lang="ps-AF" dirty="0"/>
              <a:t> </a:t>
            </a:r>
            <a:r>
              <a:rPr lang="ps-AF" sz="5400" dirty="0" smtClean="0"/>
              <a:t>ستړي مه سئ په </a:t>
            </a:r>
            <a:r>
              <a:rPr lang="ps-AF" sz="5400" i="1" dirty="0" smtClean="0"/>
              <a:t>خېر</a:t>
            </a:r>
            <a:r>
              <a:rPr lang="ps-AF" sz="5400" dirty="0" smtClean="0"/>
              <a:t> راغلاست</a:t>
            </a:r>
            <a:endParaRPr lang="en-US" dirty="0"/>
          </a:p>
        </p:txBody>
      </p:sp>
      <p:sp>
        <p:nvSpPr>
          <p:cNvPr id="3" name="Content Placeholder 2"/>
          <p:cNvSpPr>
            <a:spLocks noGrp="1"/>
          </p:cNvSpPr>
          <p:nvPr>
            <p:ph idx="1"/>
          </p:nvPr>
        </p:nvSpPr>
        <p:spPr>
          <a:xfrm>
            <a:off x="838200" y="1690688"/>
            <a:ext cx="11164910" cy="5057842"/>
          </a:xfrm>
        </p:spPr>
        <p:txBody>
          <a:bodyPr>
            <a:noAutofit/>
          </a:bodyPr>
          <a:lstStyle/>
          <a:p>
            <a:pPr lvl="6" algn="justLow" rtl="1"/>
            <a:r>
              <a:rPr lang="ps-AF" sz="3200" dirty="0" smtClean="0"/>
              <a:t>زما له خوا څخه وه تاسو ټولو لوستونکو  ته ښه  راغلاست وايم </a:t>
            </a:r>
          </a:p>
          <a:p>
            <a:pPr lvl="6" algn="justLow" rtl="1"/>
            <a:r>
              <a:rPr lang="ps-AF" sz="3200" dirty="0" smtClean="0"/>
              <a:t>هيله لرم چي زموږ او ستاسو دغه نوی تدريسي کال به د خير او د خوشحالي سبب و ګرځي </a:t>
            </a:r>
          </a:p>
          <a:p>
            <a:pPr lvl="6" algn="justLow" rtl="1"/>
            <a:r>
              <a:rPr lang="ps-AF" sz="3200" dirty="0" smtClean="0"/>
              <a:t>خدائ دي وکړي چي زموږ دا د ښووني عمل ستاسو د پاره د زدکړي ذريعه و ګرځي   </a:t>
            </a:r>
          </a:p>
          <a:p>
            <a:pPr marL="2743200" lvl="6" indent="0" algn="justLow" rtl="1">
              <a:buNone/>
            </a:pPr>
            <a:endParaRPr lang="en-US" sz="4400" dirty="0"/>
          </a:p>
        </p:txBody>
      </p:sp>
    </p:spTree>
    <p:extLst>
      <p:ext uri="{BB962C8B-B14F-4D97-AF65-F5344CB8AC3E}">
        <p14:creationId xmlns:p14="http://schemas.microsoft.com/office/powerpoint/2010/main" val="32706746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031" y="-399246"/>
            <a:ext cx="10172163" cy="357081"/>
          </a:xfrm>
        </p:spPr>
        <p:txBody>
          <a:bodyPr>
            <a:normAutofit fontScale="90000"/>
          </a:bodyPr>
          <a:lstStyle/>
          <a:p>
            <a:endParaRPr lang="en-US" dirty="0"/>
          </a:p>
        </p:txBody>
      </p:sp>
      <p:sp>
        <p:nvSpPr>
          <p:cNvPr id="3" name="Content Placeholder 2"/>
          <p:cNvSpPr>
            <a:spLocks noGrp="1"/>
          </p:cNvSpPr>
          <p:nvPr>
            <p:ph idx="1"/>
          </p:nvPr>
        </p:nvSpPr>
        <p:spPr>
          <a:xfrm>
            <a:off x="1005625" y="746974"/>
            <a:ext cx="10868696" cy="5834130"/>
          </a:xfrm>
        </p:spPr>
        <p:txBody>
          <a:bodyPr>
            <a:normAutofit fontScale="92500" lnSpcReduction="20000"/>
          </a:bodyPr>
          <a:lstStyle/>
          <a:p>
            <a:pPr algn="just" rtl="1"/>
            <a:r>
              <a:rPr lang="ps-AF" sz="4000" dirty="0" smtClean="0"/>
              <a:t>د نوي کال د تدرسي عمل نن زموږ لومړی درس {کلاس} دی په دې کښي به د خپل ټاکل سوي مضمون {د ژباړي فن او اصول }  څخه به ابتدا کوو.</a:t>
            </a:r>
          </a:p>
          <a:p>
            <a:pPr algn="just" rtl="1"/>
            <a:endParaRPr lang="ps-AF" sz="4000" dirty="0" smtClean="0"/>
          </a:p>
          <a:p>
            <a:pPr algn="just" rtl="1"/>
            <a:r>
              <a:rPr lang="ps-AF" sz="4000" dirty="0" smtClean="0"/>
              <a:t>ژباړه څه ده ؟ </a:t>
            </a:r>
          </a:p>
          <a:p>
            <a:pPr algn="just" rtl="1"/>
            <a:r>
              <a:rPr lang="ps-AF" sz="4000" dirty="0" smtClean="0"/>
              <a:t> د ژباړي اصول څه دي؟ </a:t>
            </a:r>
          </a:p>
          <a:p>
            <a:pPr algn="just" rtl="1"/>
            <a:r>
              <a:rPr lang="ps-AF" sz="4000" dirty="0" smtClean="0"/>
              <a:t>  ژباړه فن ده که علم ؟</a:t>
            </a:r>
          </a:p>
          <a:p>
            <a:pPr algn="just" rtl="1"/>
            <a:r>
              <a:rPr lang="ps-AF" sz="4000" dirty="0" smtClean="0"/>
              <a:t>د ژباړي ماخذ د ژبي څخه دي ځکه به د ژبي په اړه څه مختصره غوندي خبره وکړو. </a:t>
            </a:r>
            <a:endParaRPr lang="en-US" sz="40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95337" y="2618874"/>
            <a:ext cx="609600" cy="609600"/>
          </a:xfrm>
          <a:prstGeom prst="rect">
            <a:avLst/>
          </a:prstGeom>
        </p:spPr>
      </p:pic>
      <p:sp>
        <p:nvSpPr>
          <p:cNvPr id="9" name="Right Arrow 8"/>
          <p:cNvSpPr/>
          <p:nvPr/>
        </p:nvSpPr>
        <p:spPr>
          <a:xfrm>
            <a:off x="1411277" y="265338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5543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4"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583"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758" y="0"/>
            <a:ext cx="8869250" cy="940158"/>
          </a:xfrm>
        </p:spPr>
        <p:txBody>
          <a:bodyPr>
            <a:normAutofit/>
          </a:bodyPr>
          <a:lstStyle/>
          <a:p>
            <a:r>
              <a:rPr lang="ps-AF" dirty="0" smtClean="0"/>
              <a:t>ژبه څه ده ؟</a:t>
            </a:r>
            <a:endParaRPr lang="en-US" dirty="0"/>
          </a:p>
        </p:txBody>
      </p:sp>
      <p:sp>
        <p:nvSpPr>
          <p:cNvPr id="3" name="Subtitle 2"/>
          <p:cNvSpPr>
            <a:spLocks noGrp="1"/>
          </p:cNvSpPr>
          <p:nvPr>
            <p:ph type="subTitle" idx="1"/>
          </p:nvPr>
        </p:nvSpPr>
        <p:spPr>
          <a:xfrm>
            <a:off x="1420970" y="1"/>
            <a:ext cx="10672292" cy="6684134"/>
          </a:xfrm>
        </p:spPr>
        <p:txBody>
          <a:bodyPr>
            <a:noAutofit/>
          </a:bodyPr>
          <a:lstStyle/>
          <a:p>
            <a:pPr algn="r"/>
            <a:endParaRPr lang="ps-AF" sz="3600" dirty="0" smtClean="0">
              <a:solidFill>
                <a:schemeClr val="tx1"/>
              </a:solidFill>
            </a:endParaRPr>
          </a:p>
          <a:p>
            <a:pPr algn="just" rtl="1"/>
            <a:r>
              <a:rPr lang="ps-AF" sz="3600" dirty="0" smtClean="0">
                <a:solidFill>
                  <a:schemeClr val="tx1"/>
                </a:solidFill>
              </a:rPr>
              <a:t>ژبه د هر ږغ ايستونکي د بدن د اجزاوؤ څخه يو جز دی چي په هغه سره ژوندی ناطق په بېلابيلو اړخو استفاده  کوي.</a:t>
            </a:r>
          </a:p>
          <a:p>
            <a:pPr algn="just" rtl="1"/>
            <a:r>
              <a:rPr lang="ps-AF" sz="3600" dirty="0" smtClean="0">
                <a:solidFill>
                  <a:schemeClr val="tx1"/>
                </a:solidFill>
              </a:rPr>
              <a:t> په مرکبي لحاظ ژبه د غوښي يوه ټوټه ده چي د خوراک او چښاک په وخت په کار راوستل کيږي د بدن د لا ارزښتناکو حصو په رنګه ژبه يو مهم جز دی د هر رنګه خوراک څخه د خوند اخستلو او خوند کتلو په کار راځي .</a:t>
            </a:r>
          </a:p>
          <a:p>
            <a:pPr algn="just" rtl="1"/>
            <a:r>
              <a:rPr lang="ps-AF" sz="3600" dirty="0" smtClean="0">
                <a:solidFill>
                  <a:schemeClr val="tx1"/>
                </a:solidFill>
              </a:rPr>
              <a:t>په اصطلاح کي ژبه وه هغه بولي ته وئيل کيږي چي په هغه سره د انسانانو په منځ کي د خيالاتواو احساساتود ترسيل زريعه و ګرځي.</a:t>
            </a:r>
          </a:p>
          <a:p>
            <a:pPr algn="just" rtl="1"/>
            <a:endParaRPr lang="ps-AF" sz="3600" dirty="0" smtClean="0">
              <a:solidFill>
                <a:schemeClr val="tx1"/>
              </a:solidFill>
            </a:endParaRPr>
          </a:p>
          <a:p>
            <a:pPr algn="just" rtl="1"/>
            <a:r>
              <a:rPr lang="ps-AF" sz="3600" dirty="0" smtClean="0">
                <a:solidFill>
                  <a:schemeClr val="tx1"/>
                </a:solidFill>
              </a:rPr>
              <a:t>  </a:t>
            </a:r>
            <a:endParaRPr lang="en-US" sz="3600" dirty="0">
              <a:solidFill>
                <a:schemeClr val="tx1"/>
              </a:solidFill>
            </a:endParaRPr>
          </a:p>
        </p:txBody>
      </p:sp>
    </p:spTree>
    <p:extLst>
      <p:ext uri="{BB962C8B-B14F-4D97-AF65-F5344CB8AC3E}">
        <p14:creationId xmlns:p14="http://schemas.microsoft.com/office/powerpoint/2010/main" val="1526724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ps-AF" sz="4000" dirty="0" smtClean="0"/>
              <a:t>انسان ته  رب د اشرف المخلوقات لقب  ورکړی دی.</a:t>
            </a:r>
            <a:endParaRPr lang="en-US" sz="4000" dirty="0"/>
          </a:p>
        </p:txBody>
      </p:sp>
      <p:sp>
        <p:nvSpPr>
          <p:cNvPr id="3" name="Content Placeholder 2"/>
          <p:cNvSpPr>
            <a:spLocks noGrp="1"/>
          </p:cNvSpPr>
          <p:nvPr>
            <p:ph idx="1"/>
          </p:nvPr>
        </p:nvSpPr>
        <p:spPr>
          <a:xfrm>
            <a:off x="0" y="1803042"/>
            <a:ext cx="12093262" cy="5054958"/>
          </a:xfrm>
        </p:spPr>
        <p:txBody>
          <a:bodyPr>
            <a:noAutofit/>
          </a:bodyPr>
          <a:lstStyle/>
          <a:p>
            <a:pPr marL="0" indent="0" algn="r">
              <a:buNone/>
            </a:pPr>
            <a:r>
              <a:rPr lang="ps-AF" sz="3200" dirty="0"/>
              <a:t>انسان د اشرف المخلوقات په نامه سره ځکه نوموول </a:t>
            </a:r>
            <a:r>
              <a:rPr lang="ps-AF" sz="3200" dirty="0" smtClean="0"/>
              <a:t>سوي </a:t>
            </a:r>
            <a:r>
              <a:rPr lang="ps-AF" sz="3200" dirty="0"/>
              <a:t>دي چي و انسان ته خدائ تعالا دغه مقام د فهم .شعور او د ګويائ </a:t>
            </a:r>
            <a:r>
              <a:rPr lang="ps-AF" sz="3200" dirty="0" smtClean="0"/>
              <a:t>يعني </a:t>
            </a:r>
            <a:r>
              <a:rPr lang="ps-AF" sz="3200" dirty="0"/>
              <a:t>د خبرو کولو په وجه سره ورکړل </a:t>
            </a:r>
            <a:r>
              <a:rPr lang="ps-AF" sz="3200" dirty="0" smtClean="0"/>
              <a:t>سوی دی </a:t>
            </a:r>
            <a:r>
              <a:rPr lang="ps-AF" sz="3200" dirty="0"/>
              <a:t>نور حيوانات په بې معنا آوازونو سره او د بدن په حرکاتو سره خپل پېغام و نورو ته د رسولو کوشش کوي </a:t>
            </a:r>
            <a:r>
              <a:rPr lang="ps-AF" sz="3200" dirty="0" smtClean="0"/>
              <a:t>.</a:t>
            </a:r>
          </a:p>
          <a:p>
            <a:pPr algn="just" rtl="1"/>
            <a:r>
              <a:rPr lang="ps-AF" sz="3200" dirty="0" smtClean="0"/>
              <a:t>په </a:t>
            </a:r>
            <a:r>
              <a:rPr lang="ps-AF" sz="3200" dirty="0"/>
              <a:t>کائناتو کښي يوازي و انسان ته دا اختيار حاصل </a:t>
            </a:r>
            <a:r>
              <a:rPr lang="ps-AF" sz="3200" dirty="0" smtClean="0"/>
              <a:t>دی </a:t>
            </a:r>
            <a:r>
              <a:rPr lang="ps-AF" sz="3200" dirty="0"/>
              <a:t>چي و خپل احساس او و خيال ته د آواز جامې ورکړي او د خپل حال ماضي او مستقبل د پيښو په اړه په خپلو کي سره و ږغيږي    </a:t>
            </a:r>
            <a:endParaRPr lang="en-US" sz="3200" dirty="0"/>
          </a:p>
          <a:p>
            <a:pPr algn="r"/>
            <a:endParaRPr lang="ps-AF" sz="3200" dirty="0" smtClean="0"/>
          </a:p>
          <a:p>
            <a:pPr algn="r"/>
            <a:endParaRPr lang="ps-AF" sz="3200" dirty="0"/>
          </a:p>
        </p:txBody>
      </p:sp>
    </p:spTree>
    <p:extLst>
      <p:ext uri="{BB962C8B-B14F-4D97-AF65-F5344CB8AC3E}">
        <p14:creationId xmlns:p14="http://schemas.microsoft.com/office/powerpoint/2010/main" val="2515928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s-AF" sz="6000" dirty="0" smtClean="0"/>
              <a:t>د ژبي زېږېدنه څنګه کيږي؟</a:t>
            </a:r>
            <a:endParaRPr lang="en-US" sz="6000" dirty="0"/>
          </a:p>
        </p:txBody>
      </p:sp>
      <p:sp>
        <p:nvSpPr>
          <p:cNvPr id="3" name="Content Placeholder 2"/>
          <p:cNvSpPr>
            <a:spLocks noGrp="1"/>
          </p:cNvSpPr>
          <p:nvPr>
            <p:ph idx="1"/>
          </p:nvPr>
        </p:nvSpPr>
        <p:spPr/>
        <p:txBody>
          <a:bodyPr>
            <a:normAutofit fontScale="70000" lnSpcReduction="20000"/>
          </a:bodyPr>
          <a:lstStyle/>
          <a:p>
            <a:pPr algn="r"/>
            <a:r>
              <a:rPr lang="ps-AF" sz="4000" dirty="0" smtClean="0"/>
              <a:t>چي کله ادم عليه سلام الله پاک د مځکي پر سر خپل خليفه وټاکئ نو يې د اسمآ علم ورکړي چي په قرآن شريف کښي د دې ذکر سته .د تفاسيرو څخه معلوميږي چي په لومړي سر کښي يوه ژبه وه چي په هغه سره آدم او دهغه اولاد په خپلو کښي خبري په کولې .له وخت سره چي انسانان ډېرېدل د خپل خوراک د پيداکولو د پاره د مځکي پر سر خواره سول .د ټولېنيز ضرورتونو د پوره کولو د پاره په بېلابيلو ژبو وه خبرو کولو ته مجبوره سو .د ژبي زېږېدنه د مجبوری په وخت کي سوې ده او کيږي ځکه نن په نړۍ کښي په ګڼ شمېر ژبي وئيل کيږي</a:t>
            </a:r>
            <a:endParaRPr lang="en-US" sz="4000" dirty="0"/>
          </a:p>
        </p:txBody>
      </p:sp>
    </p:spTree>
    <p:extLst>
      <p:ext uri="{BB962C8B-B14F-4D97-AF65-F5344CB8AC3E}">
        <p14:creationId xmlns:p14="http://schemas.microsoft.com/office/powerpoint/2010/main" val="13573372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771" y="28971"/>
            <a:ext cx="9905998" cy="1478570"/>
          </a:xfrm>
        </p:spPr>
        <p:txBody>
          <a:bodyPr>
            <a:normAutofit/>
          </a:bodyPr>
          <a:lstStyle/>
          <a:p>
            <a:pPr algn="ctr"/>
            <a:r>
              <a:rPr lang="ps-AF" sz="6000" dirty="0" smtClean="0"/>
              <a:t>ژبه د اظهار ېوه </a:t>
            </a:r>
            <a:r>
              <a:rPr lang="ps-AF" sz="6000" dirty="0"/>
              <a:t>ز</a:t>
            </a:r>
            <a:r>
              <a:rPr lang="ps-AF" sz="6000" dirty="0" smtClean="0"/>
              <a:t>ريعه ده</a:t>
            </a:r>
            <a:endParaRPr lang="en-US" sz="6000" dirty="0"/>
          </a:p>
        </p:txBody>
      </p:sp>
      <p:sp>
        <p:nvSpPr>
          <p:cNvPr id="3" name="Content Placeholder 2"/>
          <p:cNvSpPr>
            <a:spLocks noGrp="1"/>
          </p:cNvSpPr>
          <p:nvPr>
            <p:ph idx="1"/>
          </p:nvPr>
        </p:nvSpPr>
        <p:spPr>
          <a:xfrm>
            <a:off x="216795" y="1616970"/>
            <a:ext cx="11758410" cy="4974128"/>
          </a:xfrm>
        </p:spPr>
        <p:txBody>
          <a:bodyPr>
            <a:noAutofit/>
          </a:bodyPr>
          <a:lstStyle/>
          <a:p>
            <a:pPr algn="just" rtl="1"/>
            <a:r>
              <a:rPr lang="ps-AF" sz="3600" dirty="0" smtClean="0"/>
              <a:t>ژبه ېوه </a:t>
            </a:r>
            <a:r>
              <a:rPr lang="ps-AF" sz="3600" smtClean="0"/>
              <a:t>هغه </a:t>
            </a:r>
            <a:r>
              <a:rPr lang="ps-AF" sz="3600" dirty="0"/>
              <a:t>ز</a:t>
            </a:r>
            <a:r>
              <a:rPr lang="ps-AF" sz="3600" smtClean="0"/>
              <a:t>ريعه </a:t>
            </a:r>
            <a:r>
              <a:rPr lang="ps-AF" sz="3600" dirty="0" smtClean="0"/>
              <a:t>ده چي موږ انسانانو يو د بل سره د تصوراتو او خيالاتو د ګډولو جوګه ګرځوي د ژبي په برکت سره موږ يو د بل په احساسات  پوهیدلائ سو</a:t>
            </a:r>
            <a:endParaRPr lang="ps-AF" sz="3200" dirty="0" smtClean="0"/>
          </a:p>
          <a:p>
            <a:pPr algn="just" rtl="1"/>
            <a:r>
              <a:rPr lang="ps-AF" sz="3600" dirty="0" smtClean="0"/>
              <a:t>د ژبي په وسيله موږ د محبت او د نفرت څرګندونه کولائ سو</a:t>
            </a:r>
          </a:p>
          <a:p>
            <a:pPr algn="just" rtl="1"/>
            <a:r>
              <a:rPr lang="ps-AF" sz="3600" dirty="0" smtClean="0"/>
              <a:t>ځکه خو وئيل کيږي چي د ژبي څخه نفرت کول د انسانيت څخه د نفرت کولو</a:t>
            </a:r>
          </a:p>
          <a:p>
            <a:pPr algn="just" rtl="1"/>
            <a:r>
              <a:rPr lang="ps-AF" sz="3600" dirty="0" smtClean="0"/>
              <a:t>معنا لري.</a:t>
            </a:r>
          </a:p>
          <a:p>
            <a:pPr algn="just" rtl="1"/>
            <a:r>
              <a:rPr lang="ps-AF" sz="3600" dirty="0" smtClean="0"/>
              <a:t> </a:t>
            </a:r>
            <a:endParaRPr lang="en-US" sz="3600" dirty="0"/>
          </a:p>
        </p:txBody>
      </p:sp>
    </p:spTree>
    <p:extLst>
      <p:ext uri="{BB962C8B-B14F-4D97-AF65-F5344CB8AC3E}">
        <p14:creationId xmlns:p14="http://schemas.microsoft.com/office/powerpoint/2010/main" val="18801808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603</TotalTime>
  <Words>562</Words>
  <Application>Microsoft Office PowerPoint</Application>
  <PresentationFormat>Widescreen</PresentationFormat>
  <Paragraphs>37</Paragraphs>
  <Slides>8</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Times New Roman</vt:lpstr>
      <vt:lpstr>Trebuchet MS</vt:lpstr>
      <vt:lpstr>Tw Cen MT</vt:lpstr>
      <vt:lpstr>Circuit</vt:lpstr>
      <vt:lpstr> </vt:lpstr>
      <vt:lpstr>مضمون</vt:lpstr>
      <vt:lpstr> ستړي مه سئ په خېر راغلاست</vt:lpstr>
      <vt:lpstr>PowerPoint Presentation</vt:lpstr>
      <vt:lpstr>ژبه څه ده ؟</vt:lpstr>
      <vt:lpstr>انسان ته  رب د اشرف المخلوقات لقب  ورکړی دی.</vt:lpstr>
      <vt:lpstr>د ژبي زېږېدنه څنګه کيږي؟</vt:lpstr>
      <vt:lpstr>ژبه د اظهار ېوه زريعه ده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80</cp:revision>
  <dcterms:created xsi:type="dcterms:W3CDTF">2020-05-01T09:42:08Z</dcterms:created>
  <dcterms:modified xsi:type="dcterms:W3CDTF">2020-05-18T21:05:14Z</dcterms:modified>
</cp:coreProperties>
</file>