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14"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455FF27-0163-4D1C-B383-68F108D14AD9}" type="datetimeFigureOut">
              <a:rPr lang="en-US" smtClean="0"/>
              <a:t>6/10/2020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FB9BB5F-3FAE-4868-B0D6-342062795FC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5FF27-0163-4D1C-B383-68F108D14AD9}"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5FF27-0163-4D1C-B383-68F108D14AD9}"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5FF27-0163-4D1C-B383-68F108D14AD9}"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455FF27-0163-4D1C-B383-68F108D14AD9}"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9BB5F-3FAE-4868-B0D6-342062795FC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55FF27-0163-4D1C-B383-68F108D14AD9}"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455FF27-0163-4D1C-B383-68F108D14AD9}" type="datetimeFigureOut">
              <a:rPr lang="en-US" smtClean="0"/>
              <a:t>6/10/2020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55FF27-0163-4D1C-B383-68F108D14AD9}" type="datetimeFigureOut">
              <a:rPr lang="en-US" smtClean="0"/>
              <a:t>6/10/2020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5FF27-0163-4D1C-B383-68F108D14AD9}" type="datetimeFigureOut">
              <a:rPr lang="en-US" smtClean="0"/>
              <a:t>6/10/2020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55FF27-0163-4D1C-B383-68F108D14AD9}"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9BB5F-3FAE-4868-B0D6-342062795FC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55FF27-0163-4D1C-B383-68F108D14AD9}"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FB9BB5F-3FAE-4868-B0D6-342062795FC7}"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55FF27-0163-4D1C-B383-68F108D14AD9}" type="datetimeFigureOut">
              <a:rPr lang="en-US" smtClean="0"/>
              <a:t>6/10/2020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FB9BB5F-3FAE-4868-B0D6-342062795FC7}"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ettol.co.in/en/products/pourable-liquids/dettol-disinfectant-multi-use-hygiene-liquid/" TargetMode="External"/><Relationship Id="rId2" Type="http://schemas.openxmlformats.org/officeDocument/2006/relationships/hyperlink" Target="https://www.dettol.co.in/en/products/antiseptic-liquid/dettol-antiseptic-liqui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Personal hygiene Introduction</a:t>
            </a:r>
            <a:endParaRPr lang="en-US" dirty="0"/>
          </a:p>
        </p:txBody>
      </p:sp>
      <p:sp>
        <p:nvSpPr>
          <p:cNvPr id="3" name="Subtitle 2"/>
          <p:cNvSpPr>
            <a:spLocks noGrp="1"/>
          </p:cNvSpPr>
          <p:nvPr>
            <p:ph type="subTitle" idx="1"/>
          </p:nvPr>
        </p:nvSpPr>
        <p:spPr/>
        <p:txBody>
          <a:bodyPr/>
          <a:lstStyle/>
          <a:p>
            <a:r>
              <a:rPr lang="en-US" dirty="0" smtClean="0"/>
              <a:t>Lecture :1</a:t>
            </a:r>
          </a:p>
          <a:p>
            <a:r>
              <a:rPr lang="en-US" dirty="0" err="1" smtClean="0"/>
              <a:t>Hafsa</a:t>
            </a:r>
            <a:r>
              <a:rPr lang="en-US" dirty="0" smtClean="0"/>
              <a:t> </a:t>
            </a:r>
            <a:r>
              <a:rPr lang="en-US" dirty="0" err="1" smtClean="0"/>
              <a:t>karim</a:t>
            </a:r>
            <a:r>
              <a:rPr lang="en-US" dirty="0" smtClean="0"/>
              <a:t> </a:t>
            </a:r>
          </a:p>
          <a:p>
            <a:r>
              <a:rPr lang="en-US" dirty="0" err="1" smtClean="0"/>
              <a:t>Socail</a:t>
            </a:r>
            <a:r>
              <a:rPr lang="en-US" dirty="0" smtClean="0"/>
              <a:t> </a:t>
            </a:r>
            <a:r>
              <a:rPr lang="en-US" dirty="0" err="1" smtClean="0"/>
              <a:t>wrok</a:t>
            </a:r>
            <a:r>
              <a:rPr lang="en-US" dirty="0" smtClean="0"/>
              <a:t> </a:t>
            </a:r>
            <a:r>
              <a:rPr lang="en-US" dirty="0" err="1" smtClean="0"/>
              <a:t>dept:Uob</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Hygienic Clothes</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Germs and dirt can cling to your clothes, too. Wash the clothes you wear after each use so that these germs and impurities are removed. This is especially important if you have been exposed to an ill family member or friend. Remove all traces of germs by adding </a:t>
            </a:r>
            <a:r>
              <a:rPr lang="en-US" u="sng" dirty="0" smtClean="0">
                <a:hlinkClick r:id="rId2"/>
              </a:rPr>
              <a:t>Antiseptic Liquid</a:t>
            </a:r>
            <a:r>
              <a:rPr lang="en-US" dirty="0" smtClean="0"/>
              <a:t> or </a:t>
            </a:r>
            <a:r>
              <a:rPr lang="en-US" dirty="0" smtClean="0">
                <a:hlinkClick r:id="rId3"/>
              </a:rPr>
              <a:t> </a:t>
            </a:r>
            <a:r>
              <a:rPr lang="en-US" u="sng" dirty="0" smtClean="0">
                <a:hlinkClick r:id="rId3"/>
              </a:rPr>
              <a:t>Disinfectant Multi-Use Hygiene Liquid</a:t>
            </a:r>
            <a:r>
              <a:rPr lang="en-US" dirty="0" smtClean="0"/>
              <a:t> to your laundry load. Your clothes will come out clean and smell fresh when you wear them next.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Personal hygiene is not difficult.</a:t>
            </a:r>
          </a:p>
          <a:p>
            <a:r>
              <a:rPr lang="en-US" dirty="0" smtClean="0"/>
              <a:t> Once you have a personal hygiene routine in place, it becomes a habit in no time. </a:t>
            </a:r>
          </a:p>
          <a:p>
            <a:r>
              <a:rPr lang="en-US" dirty="0" smtClean="0"/>
              <a:t>It is also important to set an example for your children so that they can also have their own personal hygiene routines to follow.</a:t>
            </a:r>
          </a:p>
          <a:p>
            <a:pPr marL="0" indent="0">
              <a:buNone/>
            </a:pPr>
            <a:r>
              <a:rPr lang="en-US" dirty="0" smtClean="0"/>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                         Thank you </a:t>
            </a:r>
            <a:endParaRPr lang="en-US"/>
          </a:p>
        </p:txBody>
      </p:sp>
    </p:spTree>
    <p:extLst>
      <p:ext uri="{BB962C8B-B14F-4D97-AF65-F5344CB8AC3E}">
        <p14:creationId xmlns:p14="http://schemas.microsoft.com/office/powerpoint/2010/main" val="107982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Personal hygiene</a:t>
            </a:r>
            <a:endParaRPr lang="en-US" dirty="0"/>
          </a:p>
        </p:txBody>
      </p:sp>
      <p:sp>
        <p:nvSpPr>
          <p:cNvPr id="3" name="Content Placeholder 2"/>
          <p:cNvSpPr>
            <a:spLocks noGrp="1"/>
          </p:cNvSpPr>
          <p:nvPr>
            <p:ph idx="1"/>
          </p:nvPr>
        </p:nvSpPr>
        <p:spPr/>
        <p:txBody>
          <a:bodyPr>
            <a:normAutofit/>
          </a:bodyPr>
          <a:lstStyle/>
          <a:p>
            <a:r>
              <a:rPr lang="en-US" dirty="0"/>
              <a:t> </a:t>
            </a:r>
            <a:r>
              <a:rPr lang="en-US" dirty="0" smtClean="0"/>
              <a:t>Are </a:t>
            </a:r>
            <a:r>
              <a:rPr lang="en-US" dirty="0"/>
              <a:t>the </a:t>
            </a:r>
            <a:r>
              <a:rPr lang="en-US" dirty="0" smtClean="0"/>
              <a:t>behaviors</a:t>
            </a:r>
          </a:p>
          <a:p>
            <a:r>
              <a:rPr lang="en-US" dirty="0" smtClean="0"/>
              <a:t> That </a:t>
            </a:r>
            <a:r>
              <a:rPr lang="en-US" dirty="0"/>
              <a:t>must be </a:t>
            </a:r>
            <a:r>
              <a:rPr lang="en-US" dirty="0" smtClean="0"/>
              <a:t>practiced </a:t>
            </a:r>
            <a:r>
              <a:rPr lang="en-US" dirty="0"/>
              <a:t>in daily life</a:t>
            </a:r>
            <a:r>
              <a:rPr lang="en-US" dirty="0" smtClean="0"/>
              <a:t>,</a:t>
            </a:r>
          </a:p>
          <a:p>
            <a:r>
              <a:rPr lang="en-US" dirty="0" smtClean="0"/>
              <a:t> Starting </a:t>
            </a:r>
            <a:r>
              <a:rPr lang="en-US" dirty="0"/>
              <a:t>from morning to sleep time to protect our health</a:t>
            </a:r>
            <a:r>
              <a:rPr lang="en-US" dirty="0" smtClean="0"/>
              <a:t>.</a:t>
            </a:r>
          </a:p>
          <a:p>
            <a:r>
              <a:rPr lang="en-US" dirty="0" smtClean="0"/>
              <a:t> </a:t>
            </a:r>
            <a:r>
              <a:rPr lang="en-US" dirty="0"/>
              <a:t>To protect health, body, hair, mouth and teeth must be cleaned regularly and clothes must be washed frequently</a:t>
            </a:r>
            <a:r>
              <a:rPr lang="en-US" dirty="0" smtClean="0"/>
              <a:t>.</a:t>
            </a:r>
          </a:p>
          <a:p>
            <a:r>
              <a:rPr lang="en-US" dirty="0"/>
              <a:t> </a:t>
            </a:r>
            <a:r>
              <a:rPr lang="en-US" b="1" dirty="0"/>
              <a:t>Personal hygiene</a:t>
            </a:r>
            <a:r>
              <a:rPr lang="en-US" dirty="0"/>
              <a:t> is intimately involved with health.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t>
            </a:r>
            <a:r>
              <a:rPr lang="en-US" b="1" dirty="0" smtClean="0"/>
              <a:t>Importance</a:t>
            </a:r>
            <a:r>
              <a:rPr lang="en-US" dirty="0" smtClean="0"/>
              <a:t> of </a:t>
            </a:r>
            <a:r>
              <a:rPr lang="en-US" b="1" dirty="0" smtClean="0"/>
              <a:t>Personal Hygiene</a:t>
            </a:r>
            <a:r>
              <a:rPr lang="en-US" dirty="0" smtClean="0"/>
              <a:t>.</a:t>
            </a:r>
            <a:endParaRPr lang="en-US" dirty="0"/>
          </a:p>
        </p:txBody>
      </p:sp>
      <p:sp>
        <p:nvSpPr>
          <p:cNvPr id="3" name="Content Placeholder 2"/>
          <p:cNvSpPr>
            <a:spLocks noGrp="1"/>
          </p:cNvSpPr>
          <p:nvPr>
            <p:ph idx="1"/>
          </p:nvPr>
        </p:nvSpPr>
        <p:spPr/>
        <p:txBody>
          <a:bodyPr/>
          <a:lstStyle/>
          <a:p>
            <a:r>
              <a:rPr lang="en-US" dirty="0" smtClean="0"/>
              <a:t>Good </a:t>
            </a:r>
            <a:r>
              <a:rPr lang="en-US" b="1" dirty="0" smtClean="0"/>
              <a:t>personal hygiene</a:t>
            </a:r>
            <a:r>
              <a:rPr lang="en-US" dirty="0" smtClean="0"/>
              <a:t> is </a:t>
            </a:r>
            <a:r>
              <a:rPr lang="en-US" b="1" dirty="0" smtClean="0"/>
              <a:t>important</a:t>
            </a:r>
            <a:r>
              <a:rPr lang="en-US" dirty="0" smtClean="0"/>
              <a:t> for both health and social reasons.</a:t>
            </a:r>
          </a:p>
          <a:p>
            <a:r>
              <a:rPr lang="en-US" dirty="0" smtClean="0"/>
              <a:t> It entails keeping your hands, head and body clean so as to stop the spread of germs and illness.</a:t>
            </a:r>
          </a:p>
          <a:p>
            <a:r>
              <a:rPr lang="en-US" dirty="0" smtClean="0"/>
              <a:t> Your </a:t>
            </a:r>
            <a:r>
              <a:rPr lang="en-US" b="1" dirty="0" smtClean="0"/>
              <a:t>personal hygiene</a:t>
            </a:r>
            <a:r>
              <a:rPr lang="en-US" dirty="0" smtClean="0"/>
              <a:t> benefits your own health and impacts the lives of those around you, too.</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a good personal hygiene routine look like?</a:t>
            </a:r>
            <a:endParaRPr lang="en-US" dirty="0"/>
          </a:p>
        </p:txBody>
      </p:sp>
      <p:sp>
        <p:nvSpPr>
          <p:cNvPr id="3" name="Content Placeholder 2"/>
          <p:cNvSpPr>
            <a:spLocks noGrp="1"/>
          </p:cNvSpPr>
          <p:nvPr>
            <p:ph idx="1"/>
          </p:nvPr>
        </p:nvSpPr>
        <p:spPr/>
        <p:txBody>
          <a:bodyPr/>
          <a:lstStyle/>
          <a:p>
            <a:r>
              <a:rPr lang="en-US" b="1" dirty="0" err="1" smtClean="0"/>
              <a:t>Handwashing</a:t>
            </a:r>
            <a:endParaRPr lang="en-US" dirty="0" smtClean="0"/>
          </a:p>
          <a:p>
            <a:r>
              <a:rPr lang="en-US" dirty="0" smtClean="0"/>
              <a:t>The first place to start with your personal hygiene routine is your hands. We use our hands constantly during the day, touching many different surfaces, shaking hands with people, eating our meals, typing on the laptop or using a common telephone at work, or even playing at school/ work. Naturally, our hands are the biggest carriers of germs.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One of the quickest and simplest ways to ensure that your family is safe from illness is to practice good hand hygiene.</a:t>
            </a:r>
          </a:p>
          <a:p>
            <a:r>
              <a:rPr lang="en-US" dirty="0" smtClean="0"/>
              <a:t> It can keep illnesses such as cold, cough, flu and gastroenteritis (these can all be contracted or passed on through poor hand hygiene) at bay. </a:t>
            </a:r>
          </a:p>
          <a:p>
            <a:r>
              <a:rPr lang="en-US" dirty="0" smtClean="0"/>
              <a:t>You can stop the spread of illness-causing germs by washing your hands frequently with water and soap.</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You should wash your hands:??????????? whennnnn</a:t>
            </a:r>
          </a:p>
          <a:p>
            <a:endParaRPr lang="en-US" dirty="0" smtClean="0"/>
          </a:p>
          <a:p>
            <a:r>
              <a:rPr lang="en-US" dirty="0" smtClean="0"/>
              <a:t>Students point of view ………..</a:t>
            </a:r>
            <a:endParaRPr lang="en-US" dirty="0"/>
          </a:p>
        </p:txBody>
      </p:sp>
      <p:pic>
        <p:nvPicPr>
          <p:cNvPr id="1026" name="Picture 2" descr="C:\Users\Ali\Desktop\QuestionMarkccsdteacher.jpg"/>
          <p:cNvPicPr>
            <a:picLocks noChangeAspect="1" noChangeArrowheads="1"/>
          </p:cNvPicPr>
          <p:nvPr/>
        </p:nvPicPr>
        <p:blipFill>
          <a:blip r:embed="rId2"/>
          <a:srcRect/>
          <a:stretch>
            <a:fillRect/>
          </a:stretch>
        </p:blipFill>
        <p:spPr bwMode="auto">
          <a:xfrm>
            <a:off x="2743200" y="3352800"/>
            <a:ext cx="5562600" cy="3352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whennnnn</a:t>
            </a:r>
            <a:endParaRPr lang="en-US" dirty="0"/>
          </a:p>
        </p:txBody>
      </p:sp>
      <p:sp>
        <p:nvSpPr>
          <p:cNvPr id="3" name="Content Placeholder 2"/>
          <p:cNvSpPr>
            <a:spLocks noGrp="1"/>
          </p:cNvSpPr>
          <p:nvPr>
            <p:ph idx="1"/>
          </p:nvPr>
        </p:nvSpPr>
        <p:spPr/>
        <p:txBody>
          <a:bodyPr/>
          <a:lstStyle/>
          <a:p>
            <a:r>
              <a:rPr lang="en-US" dirty="0" smtClean="0"/>
              <a:t>Before eating or cooking food</a:t>
            </a:r>
          </a:p>
          <a:p>
            <a:r>
              <a:rPr lang="en-US" dirty="0" smtClean="0"/>
              <a:t>Before picking up a baby</a:t>
            </a:r>
          </a:p>
          <a:p>
            <a:r>
              <a:rPr lang="en-US" dirty="0" smtClean="0"/>
              <a:t>After visiting the toilet</a:t>
            </a:r>
          </a:p>
          <a:p>
            <a:r>
              <a:rPr lang="en-US" dirty="0" smtClean="0"/>
              <a:t>After coughing or sneezing, or being in contact with someone who is ill</a:t>
            </a:r>
          </a:p>
          <a:p>
            <a:r>
              <a:rPr lang="en-US" dirty="0" smtClean="0"/>
              <a:t>After being in contact with animals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Dental Care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Caring for your teeth and practicing good oral hygiene wards off gum disease, bad breath, tooth decay and many infections. Remember to always:</a:t>
            </a:r>
          </a:p>
          <a:p>
            <a:r>
              <a:rPr lang="en-US" dirty="0" smtClean="0"/>
              <a:t>Make sure you and your family brushes their teeth twice a day – after breakfast, and before bed</a:t>
            </a:r>
          </a:p>
          <a:p>
            <a:r>
              <a:rPr lang="en-US" dirty="0" smtClean="0"/>
              <a:t>Floss the teeth daily</a:t>
            </a:r>
          </a:p>
          <a:p>
            <a:r>
              <a:rPr lang="en-US" dirty="0" smtClean="0"/>
              <a:t>Store your tooth brush in a clean, dry place and replace it regularly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Bathing</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Do shower every day using warm water and soap. You could consider showering twice a day when the weather is warm. Daily bathing is an integral part of good personal hygiene because:</a:t>
            </a:r>
          </a:p>
          <a:p>
            <a:r>
              <a:rPr lang="en-US" dirty="0" smtClean="0"/>
              <a:t>Bathing daily with soap and warm water prevents body </a:t>
            </a:r>
            <a:r>
              <a:rPr lang="en-US" dirty="0" err="1" smtClean="0"/>
              <a:t>odour</a:t>
            </a:r>
            <a:r>
              <a:rPr lang="en-US" dirty="0" smtClean="0"/>
              <a:t> because it kills the </a:t>
            </a:r>
            <a:r>
              <a:rPr lang="en-US" dirty="0" err="1" smtClean="0"/>
              <a:t>odour</a:t>
            </a:r>
            <a:r>
              <a:rPr lang="en-US" dirty="0" smtClean="0"/>
              <a:t>-causing bacteria.</a:t>
            </a:r>
          </a:p>
          <a:p>
            <a:r>
              <a:rPr lang="en-US" dirty="0" smtClean="0"/>
              <a:t>Skin infections such as Athlete’s Foot can be reduced by carefully washing and drying the affected areas daily.</a:t>
            </a:r>
          </a:p>
          <a:p>
            <a:r>
              <a:rPr lang="en-US" dirty="0" smtClean="0"/>
              <a:t>Shampoo and condition your hair at least once a week to keep the scalp clean and prevent head lice.</a:t>
            </a:r>
          </a:p>
          <a:p>
            <a:r>
              <a:rPr lang="en-US" dirty="0" smtClean="0"/>
              <a:t>After being out all day or being caught in an unexpected downpour, get home and take a warm shower using a soap  to remove any harmful germs from your body.</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TotalTime>
  <Words>498</Words>
  <Application>Microsoft Office PowerPoint</Application>
  <PresentationFormat>On-screen Show (4:3)</PresentationFormat>
  <Paragraphs>47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Constantia</vt:lpstr>
      <vt:lpstr>Wingdings 2</vt:lpstr>
      <vt:lpstr>Flow</vt:lpstr>
      <vt:lpstr>Personal hygiene Introduction</vt:lpstr>
      <vt:lpstr>Personal hygiene</vt:lpstr>
      <vt:lpstr>The Importance of Personal Hygiene.</vt:lpstr>
      <vt:lpstr>What does a good personal hygiene routine look like?</vt:lpstr>
      <vt:lpstr>PowerPoint Presentation</vt:lpstr>
      <vt:lpstr>PowerPoint Presentation</vt:lpstr>
      <vt:lpstr>whennnnn</vt:lpstr>
      <vt:lpstr>Dental Care </vt:lpstr>
      <vt:lpstr>Bathing </vt:lpstr>
      <vt:lpstr>Hygienic Clothes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dc:creator>
  <cp:lastModifiedBy>Ali</cp:lastModifiedBy>
  <cp:revision>10</cp:revision>
  <dcterms:created xsi:type="dcterms:W3CDTF">2020-05-28T06:37:09Z</dcterms:created>
  <dcterms:modified xsi:type="dcterms:W3CDTF">2020-06-10T11:19:31Z</dcterms:modified>
</cp:coreProperties>
</file>