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6" r:id="rId2"/>
    <p:sldId id="270" r:id="rId3"/>
    <p:sldId id="271" r:id="rId4"/>
    <p:sldId id="269" r:id="rId5"/>
    <p:sldId id="272" r:id="rId6"/>
    <p:sldId id="273" r:id="rId7"/>
    <p:sldId id="274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6F6"/>
    <a:srgbClr val="FF0000"/>
    <a:srgbClr val="4125A9"/>
    <a:srgbClr val="F698EB"/>
    <a:srgbClr val="B8F03C"/>
    <a:srgbClr val="B5A6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9A62C5-E556-45BB-B549-3F2128A4FED0}" type="doc">
      <dgm:prSet loTypeId="urn:microsoft.com/office/officeart/2009/layout/CirclePictureHierarchy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E16CC78-F4AE-4D7F-BBBD-BE643D25E00A}">
      <dgm:prSet phldrT="[Text]" custT="1"/>
      <dgm:spPr/>
      <dgm:t>
        <a:bodyPr/>
        <a:lstStyle/>
        <a:p>
          <a:r>
            <a:rPr lang="en-US" sz="1800" b="1" smtClean="0"/>
            <a:t>Scope of Social Psychology</a:t>
          </a:r>
          <a:endParaRPr lang="en-US" sz="1800" b="1" dirty="0"/>
        </a:p>
      </dgm:t>
    </dgm:pt>
    <dgm:pt modelId="{8CB39B35-1EAA-4DCE-AC95-2364F214A7F2}" type="parTrans" cxnId="{83A36D80-2CC2-4F35-9B00-74C9B772244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9B2F965C-16A0-4B4C-B57A-E75C71DC874B}" type="sibTrans" cxnId="{83A36D80-2CC2-4F35-9B00-74C9B7722440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072693B-6F1B-4D62-AA4E-964CB54008CA}">
      <dgm:prSet phldrT="[Text]"/>
      <dgm:spPr/>
      <dgm:t>
        <a:bodyPr/>
        <a:lstStyle/>
        <a:p>
          <a:r>
            <a:rPr lang="en-US" b="1" smtClean="0"/>
            <a:t>Theoretical Aspect</a:t>
          </a:r>
          <a:endParaRPr lang="en-US" b="1" dirty="0"/>
        </a:p>
      </dgm:t>
    </dgm:pt>
    <dgm:pt modelId="{186BAE39-896C-46CA-AA86-06FA439A10FE}" type="parTrans" cxnId="{298E837F-CA4E-4218-9B6E-B85DA6628AD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AB173E6-62E6-49E9-BC8A-F1E59C754FAE}" type="sibTrans" cxnId="{298E837F-CA4E-4218-9B6E-B85DA6628AD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012CBBE1-89F8-4AA1-89DD-82C5A2CC6614}">
      <dgm:prSet phldrT="[Text]"/>
      <dgm:spPr/>
      <dgm:t>
        <a:bodyPr/>
        <a:lstStyle/>
        <a:p>
          <a:r>
            <a:rPr lang="en-US" b="1" smtClean="0"/>
            <a:t>Basic Concepts</a:t>
          </a:r>
          <a:endParaRPr lang="en-US" b="1" dirty="0"/>
        </a:p>
      </dgm:t>
    </dgm:pt>
    <dgm:pt modelId="{5D6C4F03-64BA-4250-AE1F-C18908A3B54E}" type="parTrans" cxnId="{F4237390-8679-4597-BC2C-869B93E96DA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44B43F67-2555-4872-AF1A-A123B6264FFB}" type="sibTrans" cxnId="{F4237390-8679-4597-BC2C-869B93E96DA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05DEB21E-B0D3-4199-A513-C2E230CF7B18}">
      <dgm:prSet phldrT="[Text]"/>
      <dgm:spPr/>
      <dgm:t>
        <a:bodyPr/>
        <a:lstStyle/>
        <a:p>
          <a:r>
            <a:rPr lang="en-US" b="1" smtClean="0"/>
            <a:t>Theories</a:t>
          </a:r>
          <a:endParaRPr lang="en-US" b="1" dirty="0"/>
        </a:p>
      </dgm:t>
    </dgm:pt>
    <dgm:pt modelId="{E6A8C4FE-39C3-44EC-AAC2-CA624155602D}" type="parTrans" cxnId="{3B6722F9-C2DE-46DF-B7B0-98D40BEB8238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4AAC9EF-7D6A-44CC-9BBF-9CF1053702DB}" type="sibTrans" cxnId="{3B6722F9-C2DE-46DF-B7B0-98D40BEB8238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1465CAF-B6A2-4362-9FEB-7498034E9D10}">
      <dgm:prSet phldrT="[Text]"/>
      <dgm:spPr/>
      <dgm:t>
        <a:bodyPr/>
        <a:lstStyle/>
        <a:p>
          <a:r>
            <a:rPr lang="en-US" b="1" smtClean="0"/>
            <a:t>Applied Aspect</a:t>
          </a:r>
          <a:endParaRPr lang="en-US" b="1" dirty="0"/>
        </a:p>
      </dgm:t>
    </dgm:pt>
    <dgm:pt modelId="{20B441C4-EB7A-4582-A438-2DAF4790DD21}" type="parTrans" cxnId="{6AEEFED4-664D-4634-8BAE-7D41A6FB8F3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6BC02628-853F-4423-A880-069D1FBBB36E}" type="sibTrans" cxnId="{6AEEFED4-664D-4634-8BAE-7D41A6FB8F3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622C2FBF-B7D3-4046-87FD-966C7D3EE09B}">
      <dgm:prSet phldrT="[Text]"/>
      <dgm:spPr/>
      <dgm:t>
        <a:bodyPr/>
        <a:lstStyle/>
        <a:p>
          <a:r>
            <a:rPr lang="en-US" b="1" smtClean="0"/>
            <a:t>Practical Application in different fields of life</a:t>
          </a:r>
          <a:endParaRPr lang="en-US" b="1" dirty="0"/>
        </a:p>
      </dgm:t>
    </dgm:pt>
    <dgm:pt modelId="{AA191CD8-E303-4360-9320-5721636AC419}" type="parTrans" cxnId="{EDF46DD9-5EE6-4022-9AF3-910715A477E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89B48AB-AEDD-412C-AD9A-6193DDCAF437}" type="sibTrans" cxnId="{EDF46DD9-5EE6-4022-9AF3-910715A477E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0527F2D-09E4-4E7C-A7C6-6A604C6618A7}" type="pres">
      <dgm:prSet presAssocID="{519A62C5-E556-45BB-B549-3F2128A4FED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EDE1739-6341-40D3-A309-1B0135447C6C}" type="pres">
      <dgm:prSet presAssocID="{FE16CC78-F4AE-4D7F-BBBD-BE643D25E00A}" presName="hierRoot1" presStyleCnt="0"/>
      <dgm:spPr/>
      <dgm:t>
        <a:bodyPr/>
        <a:lstStyle/>
        <a:p>
          <a:endParaRPr lang="en-US"/>
        </a:p>
      </dgm:t>
    </dgm:pt>
    <dgm:pt modelId="{6BA7C694-1E96-4F6F-8758-0ED903DC5440}" type="pres">
      <dgm:prSet presAssocID="{FE16CC78-F4AE-4D7F-BBBD-BE643D25E00A}" presName="composite" presStyleCnt="0"/>
      <dgm:spPr/>
      <dgm:t>
        <a:bodyPr/>
        <a:lstStyle/>
        <a:p>
          <a:endParaRPr lang="en-US"/>
        </a:p>
      </dgm:t>
    </dgm:pt>
    <dgm:pt modelId="{2B60D412-D9C7-4740-BB63-EA540465BDB2}" type="pres">
      <dgm:prSet presAssocID="{FE16CC78-F4AE-4D7F-BBBD-BE643D25E00A}" presName="image" presStyleLbl="node0" presStyleIdx="0" presStyleCnt="1"/>
      <dgm:spPr/>
      <dgm:t>
        <a:bodyPr/>
        <a:lstStyle/>
        <a:p>
          <a:endParaRPr lang="en-US"/>
        </a:p>
      </dgm:t>
    </dgm:pt>
    <dgm:pt modelId="{1F7C4C81-7FE0-4588-BCC5-B4D86B4FEC9F}" type="pres">
      <dgm:prSet presAssocID="{FE16CC78-F4AE-4D7F-BBBD-BE643D25E00A}" presName="text" presStyleLbl="revTx" presStyleIdx="0" presStyleCnt="6" custScaleX="90338" custScaleY="1376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5A3E29-2663-4E7C-88C0-88845C09BEEC}" type="pres">
      <dgm:prSet presAssocID="{FE16CC78-F4AE-4D7F-BBBD-BE643D25E00A}" presName="hierChild2" presStyleCnt="0"/>
      <dgm:spPr/>
      <dgm:t>
        <a:bodyPr/>
        <a:lstStyle/>
        <a:p>
          <a:endParaRPr lang="en-US"/>
        </a:p>
      </dgm:t>
    </dgm:pt>
    <dgm:pt modelId="{5430FA9A-A1D3-463A-887E-3C04866AAAAC}" type="pres">
      <dgm:prSet presAssocID="{186BAE39-896C-46CA-AA86-06FA439A10FE}" presName="Name10" presStyleLbl="parChTrans1D2" presStyleIdx="0" presStyleCnt="2"/>
      <dgm:spPr/>
      <dgm:t>
        <a:bodyPr/>
        <a:lstStyle/>
        <a:p>
          <a:endParaRPr lang="en-US"/>
        </a:p>
      </dgm:t>
    </dgm:pt>
    <dgm:pt modelId="{0E444ED4-B932-4ACB-97F5-AF934870310A}" type="pres">
      <dgm:prSet presAssocID="{B072693B-6F1B-4D62-AA4E-964CB54008CA}" presName="hierRoot2" presStyleCnt="0"/>
      <dgm:spPr/>
      <dgm:t>
        <a:bodyPr/>
        <a:lstStyle/>
        <a:p>
          <a:endParaRPr lang="en-US"/>
        </a:p>
      </dgm:t>
    </dgm:pt>
    <dgm:pt modelId="{5D61B365-2F90-4959-8CC3-DE16A0AE9FCB}" type="pres">
      <dgm:prSet presAssocID="{B072693B-6F1B-4D62-AA4E-964CB54008CA}" presName="composite2" presStyleCnt="0"/>
      <dgm:spPr/>
      <dgm:t>
        <a:bodyPr/>
        <a:lstStyle/>
        <a:p>
          <a:endParaRPr lang="en-US"/>
        </a:p>
      </dgm:t>
    </dgm:pt>
    <dgm:pt modelId="{34F78C89-71B3-4254-9A3F-8358050A7ADE}" type="pres">
      <dgm:prSet presAssocID="{B072693B-6F1B-4D62-AA4E-964CB54008CA}" presName="image2" presStyleLbl="node2" presStyleIdx="0" presStyleCnt="2"/>
      <dgm:spPr/>
      <dgm:t>
        <a:bodyPr/>
        <a:lstStyle/>
        <a:p>
          <a:endParaRPr lang="en-US"/>
        </a:p>
      </dgm:t>
    </dgm:pt>
    <dgm:pt modelId="{1DD088F1-6D22-4A81-B7FD-1A46F94CD9D3}" type="pres">
      <dgm:prSet presAssocID="{B072693B-6F1B-4D62-AA4E-964CB54008CA}" presName="text2" presStyleLbl="revTx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4D0E53C-DE59-4F52-9669-DF7B82527B08}" type="pres">
      <dgm:prSet presAssocID="{B072693B-6F1B-4D62-AA4E-964CB54008CA}" presName="hierChild3" presStyleCnt="0"/>
      <dgm:spPr/>
      <dgm:t>
        <a:bodyPr/>
        <a:lstStyle/>
        <a:p>
          <a:endParaRPr lang="en-US"/>
        </a:p>
      </dgm:t>
    </dgm:pt>
    <dgm:pt modelId="{9073A7FE-313E-4B52-8577-412E25C2A900}" type="pres">
      <dgm:prSet presAssocID="{5D6C4F03-64BA-4250-AE1F-C18908A3B54E}" presName="Name17" presStyleLbl="parChTrans1D3" presStyleIdx="0" presStyleCnt="3"/>
      <dgm:spPr/>
      <dgm:t>
        <a:bodyPr/>
        <a:lstStyle/>
        <a:p>
          <a:endParaRPr lang="en-US"/>
        </a:p>
      </dgm:t>
    </dgm:pt>
    <dgm:pt modelId="{B14121C7-C42E-4943-A9C3-72C8F3DCA8CF}" type="pres">
      <dgm:prSet presAssocID="{012CBBE1-89F8-4AA1-89DD-82C5A2CC6614}" presName="hierRoot3" presStyleCnt="0"/>
      <dgm:spPr/>
      <dgm:t>
        <a:bodyPr/>
        <a:lstStyle/>
        <a:p>
          <a:endParaRPr lang="en-US"/>
        </a:p>
      </dgm:t>
    </dgm:pt>
    <dgm:pt modelId="{DECA2AB8-3739-41B9-9126-48DBB108C4D3}" type="pres">
      <dgm:prSet presAssocID="{012CBBE1-89F8-4AA1-89DD-82C5A2CC6614}" presName="composite3" presStyleCnt="0"/>
      <dgm:spPr/>
      <dgm:t>
        <a:bodyPr/>
        <a:lstStyle/>
        <a:p>
          <a:endParaRPr lang="en-US"/>
        </a:p>
      </dgm:t>
    </dgm:pt>
    <dgm:pt modelId="{E94BCB62-F119-4FAD-AEF2-D48C74E2A2D2}" type="pres">
      <dgm:prSet presAssocID="{012CBBE1-89F8-4AA1-89DD-82C5A2CC6614}" presName="image3" presStyleLbl="node3" presStyleIdx="0" presStyleCnt="3"/>
      <dgm:spPr/>
      <dgm:t>
        <a:bodyPr/>
        <a:lstStyle/>
        <a:p>
          <a:endParaRPr lang="en-US"/>
        </a:p>
      </dgm:t>
    </dgm:pt>
    <dgm:pt modelId="{CC3C64E4-063F-41A6-99AF-0340D0D23178}" type="pres">
      <dgm:prSet presAssocID="{012CBBE1-89F8-4AA1-89DD-82C5A2CC6614}" presName="text3" presStyleLbl="revTx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3882A0-E475-4CEE-ADBD-1C46F588C5C2}" type="pres">
      <dgm:prSet presAssocID="{012CBBE1-89F8-4AA1-89DD-82C5A2CC6614}" presName="hierChild4" presStyleCnt="0"/>
      <dgm:spPr/>
      <dgm:t>
        <a:bodyPr/>
        <a:lstStyle/>
        <a:p>
          <a:endParaRPr lang="en-US"/>
        </a:p>
      </dgm:t>
    </dgm:pt>
    <dgm:pt modelId="{3EDB0397-56D2-4C76-84F4-BEEB2C64EC4F}" type="pres">
      <dgm:prSet presAssocID="{E6A8C4FE-39C3-44EC-AAC2-CA624155602D}" presName="Name17" presStyleLbl="parChTrans1D3" presStyleIdx="1" presStyleCnt="3"/>
      <dgm:spPr/>
      <dgm:t>
        <a:bodyPr/>
        <a:lstStyle/>
        <a:p>
          <a:endParaRPr lang="en-US"/>
        </a:p>
      </dgm:t>
    </dgm:pt>
    <dgm:pt modelId="{5FCE65C5-52FF-4749-8B11-492C9EA72D03}" type="pres">
      <dgm:prSet presAssocID="{05DEB21E-B0D3-4199-A513-C2E230CF7B18}" presName="hierRoot3" presStyleCnt="0"/>
      <dgm:spPr/>
      <dgm:t>
        <a:bodyPr/>
        <a:lstStyle/>
        <a:p>
          <a:endParaRPr lang="en-US"/>
        </a:p>
      </dgm:t>
    </dgm:pt>
    <dgm:pt modelId="{EA4CF40B-C2BD-4AC7-859C-D62A4F45C686}" type="pres">
      <dgm:prSet presAssocID="{05DEB21E-B0D3-4199-A513-C2E230CF7B18}" presName="composite3" presStyleCnt="0"/>
      <dgm:spPr/>
      <dgm:t>
        <a:bodyPr/>
        <a:lstStyle/>
        <a:p>
          <a:endParaRPr lang="en-US"/>
        </a:p>
      </dgm:t>
    </dgm:pt>
    <dgm:pt modelId="{34701E86-9F03-4EA0-AE3D-02B1085F2C6A}" type="pres">
      <dgm:prSet presAssocID="{05DEB21E-B0D3-4199-A513-C2E230CF7B18}" presName="image3" presStyleLbl="node3" presStyleIdx="1" presStyleCnt="3"/>
      <dgm:spPr/>
      <dgm:t>
        <a:bodyPr/>
        <a:lstStyle/>
        <a:p>
          <a:endParaRPr lang="en-US"/>
        </a:p>
      </dgm:t>
    </dgm:pt>
    <dgm:pt modelId="{03CE8780-22FE-495A-AE44-3F99DAE457CD}" type="pres">
      <dgm:prSet presAssocID="{05DEB21E-B0D3-4199-A513-C2E230CF7B18}" presName="text3" presStyleLbl="revTx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369D52-6DB7-4AFC-A61D-7302AD640734}" type="pres">
      <dgm:prSet presAssocID="{05DEB21E-B0D3-4199-A513-C2E230CF7B18}" presName="hierChild4" presStyleCnt="0"/>
      <dgm:spPr/>
      <dgm:t>
        <a:bodyPr/>
        <a:lstStyle/>
        <a:p>
          <a:endParaRPr lang="en-US"/>
        </a:p>
      </dgm:t>
    </dgm:pt>
    <dgm:pt modelId="{0CB7446E-FA66-46A4-988B-853E182EE6BA}" type="pres">
      <dgm:prSet presAssocID="{20B441C4-EB7A-4582-A438-2DAF4790DD21}" presName="Name10" presStyleLbl="parChTrans1D2" presStyleIdx="1" presStyleCnt="2"/>
      <dgm:spPr/>
      <dgm:t>
        <a:bodyPr/>
        <a:lstStyle/>
        <a:p>
          <a:endParaRPr lang="en-US"/>
        </a:p>
      </dgm:t>
    </dgm:pt>
    <dgm:pt modelId="{F7481034-BD7A-41B1-A983-7D4F74C8662D}" type="pres">
      <dgm:prSet presAssocID="{51465CAF-B6A2-4362-9FEB-7498034E9D10}" presName="hierRoot2" presStyleCnt="0"/>
      <dgm:spPr/>
      <dgm:t>
        <a:bodyPr/>
        <a:lstStyle/>
        <a:p>
          <a:endParaRPr lang="en-US"/>
        </a:p>
      </dgm:t>
    </dgm:pt>
    <dgm:pt modelId="{1C8BC7C9-489C-446A-BDE9-2023B6C1148B}" type="pres">
      <dgm:prSet presAssocID="{51465CAF-B6A2-4362-9FEB-7498034E9D10}" presName="composite2" presStyleCnt="0"/>
      <dgm:spPr/>
      <dgm:t>
        <a:bodyPr/>
        <a:lstStyle/>
        <a:p>
          <a:endParaRPr lang="en-US"/>
        </a:p>
      </dgm:t>
    </dgm:pt>
    <dgm:pt modelId="{46EBB724-6745-42FC-B900-2DAC31FCDFB6}" type="pres">
      <dgm:prSet presAssocID="{51465CAF-B6A2-4362-9FEB-7498034E9D10}" presName="image2" presStyleLbl="node2" presStyleIdx="1" presStyleCnt="2"/>
      <dgm:spPr/>
      <dgm:t>
        <a:bodyPr/>
        <a:lstStyle/>
        <a:p>
          <a:endParaRPr lang="en-US"/>
        </a:p>
      </dgm:t>
    </dgm:pt>
    <dgm:pt modelId="{BC3CBA29-6DB7-4FD3-B00A-3F911AFC40FF}" type="pres">
      <dgm:prSet presAssocID="{51465CAF-B6A2-4362-9FEB-7498034E9D10}" presName="text2" presStyleLbl="revTx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33C5FE-2B12-48C2-BA87-F47898514DFE}" type="pres">
      <dgm:prSet presAssocID="{51465CAF-B6A2-4362-9FEB-7498034E9D10}" presName="hierChild3" presStyleCnt="0"/>
      <dgm:spPr/>
      <dgm:t>
        <a:bodyPr/>
        <a:lstStyle/>
        <a:p>
          <a:endParaRPr lang="en-US"/>
        </a:p>
      </dgm:t>
    </dgm:pt>
    <dgm:pt modelId="{11411FCB-261B-4487-8203-90FE15A35E2D}" type="pres">
      <dgm:prSet presAssocID="{AA191CD8-E303-4360-9320-5721636AC419}" presName="Name17" presStyleLbl="parChTrans1D3" presStyleIdx="2" presStyleCnt="3"/>
      <dgm:spPr/>
      <dgm:t>
        <a:bodyPr/>
        <a:lstStyle/>
        <a:p>
          <a:endParaRPr lang="en-US"/>
        </a:p>
      </dgm:t>
    </dgm:pt>
    <dgm:pt modelId="{92EFD8AB-C905-4EAF-93ED-1AEF4FEF12B3}" type="pres">
      <dgm:prSet presAssocID="{622C2FBF-B7D3-4046-87FD-966C7D3EE09B}" presName="hierRoot3" presStyleCnt="0"/>
      <dgm:spPr/>
      <dgm:t>
        <a:bodyPr/>
        <a:lstStyle/>
        <a:p>
          <a:endParaRPr lang="en-US"/>
        </a:p>
      </dgm:t>
    </dgm:pt>
    <dgm:pt modelId="{66E32AE9-9023-4187-A642-1714A258B656}" type="pres">
      <dgm:prSet presAssocID="{622C2FBF-B7D3-4046-87FD-966C7D3EE09B}" presName="composite3" presStyleCnt="0"/>
      <dgm:spPr/>
      <dgm:t>
        <a:bodyPr/>
        <a:lstStyle/>
        <a:p>
          <a:endParaRPr lang="en-US"/>
        </a:p>
      </dgm:t>
    </dgm:pt>
    <dgm:pt modelId="{ABB295DF-DCC3-4C7B-B235-0C73BF1C3A0C}" type="pres">
      <dgm:prSet presAssocID="{622C2FBF-B7D3-4046-87FD-966C7D3EE09B}" presName="image3" presStyleLbl="node3" presStyleIdx="2" presStyleCnt="3"/>
      <dgm:spPr/>
      <dgm:t>
        <a:bodyPr/>
        <a:lstStyle/>
        <a:p>
          <a:endParaRPr lang="en-US"/>
        </a:p>
      </dgm:t>
    </dgm:pt>
    <dgm:pt modelId="{F9B41715-9F37-4511-9A19-24E212C37081}" type="pres">
      <dgm:prSet presAssocID="{622C2FBF-B7D3-4046-87FD-966C7D3EE09B}" presName="text3" presStyleLbl="revTx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100FB8-5770-42B0-AA37-43ECAB655090}" type="pres">
      <dgm:prSet presAssocID="{622C2FBF-B7D3-4046-87FD-966C7D3EE09B}" presName="hierChild4" presStyleCnt="0"/>
      <dgm:spPr/>
      <dgm:t>
        <a:bodyPr/>
        <a:lstStyle/>
        <a:p>
          <a:endParaRPr lang="en-US"/>
        </a:p>
      </dgm:t>
    </dgm:pt>
  </dgm:ptLst>
  <dgm:cxnLst>
    <dgm:cxn modelId="{32AE6A76-BAF1-4890-A899-3D8F97F8C31B}" type="presOf" srcId="{519A62C5-E556-45BB-B549-3F2128A4FED0}" destId="{50527F2D-09E4-4E7C-A7C6-6A604C6618A7}" srcOrd="0" destOrd="0" presId="urn:microsoft.com/office/officeart/2009/layout/CirclePictureHierarchy"/>
    <dgm:cxn modelId="{2439A326-1968-4E5B-8A81-3239E0204898}" type="presOf" srcId="{AA191CD8-E303-4360-9320-5721636AC419}" destId="{11411FCB-261B-4487-8203-90FE15A35E2D}" srcOrd="0" destOrd="0" presId="urn:microsoft.com/office/officeart/2009/layout/CirclePictureHierarchy"/>
    <dgm:cxn modelId="{6FF78027-B8B1-479D-9724-3AAA5A89ED8E}" type="presOf" srcId="{E6A8C4FE-39C3-44EC-AAC2-CA624155602D}" destId="{3EDB0397-56D2-4C76-84F4-BEEB2C64EC4F}" srcOrd="0" destOrd="0" presId="urn:microsoft.com/office/officeart/2009/layout/CirclePictureHierarchy"/>
    <dgm:cxn modelId="{56E682B3-C4C2-4930-862F-C0B312021BBA}" type="presOf" srcId="{51465CAF-B6A2-4362-9FEB-7498034E9D10}" destId="{BC3CBA29-6DB7-4FD3-B00A-3F911AFC40FF}" srcOrd="0" destOrd="0" presId="urn:microsoft.com/office/officeart/2009/layout/CirclePictureHierarchy"/>
    <dgm:cxn modelId="{FBDA2F2E-7617-40F7-A8F2-6BB01D9BDD17}" type="presOf" srcId="{622C2FBF-B7D3-4046-87FD-966C7D3EE09B}" destId="{F9B41715-9F37-4511-9A19-24E212C37081}" srcOrd="0" destOrd="0" presId="urn:microsoft.com/office/officeart/2009/layout/CirclePictureHierarchy"/>
    <dgm:cxn modelId="{6AEEFED4-664D-4634-8BAE-7D41A6FB8F37}" srcId="{FE16CC78-F4AE-4D7F-BBBD-BE643D25E00A}" destId="{51465CAF-B6A2-4362-9FEB-7498034E9D10}" srcOrd="1" destOrd="0" parTransId="{20B441C4-EB7A-4582-A438-2DAF4790DD21}" sibTransId="{6BC02628-853F-4423-A880-069D1FBBB36E}"/>
    <dgm:cxn modelId="{F4237390-8679-4597-BC2C-869B93E96DAB}" srcId="{B072693B-6F1B-4D62-AA4E-964CB54008CA}" destId="{012CBBE1-89F8-4AA1-89DD-82C5A2CC6614}" srcOrd="0" destOrd="0" parTransId="{5D6C4F03-64BA-4250-AE1F-C18908A3B54E}" sibTransId="{44B43F67-2555-4872-AF1A-A123B6264FFB}"/>
    <dgm:cxn modelId="{5A2E639B-189D-496F-9B5C-7D07C3C21841}" type="presOf" srcId="{FE16CC78-F4AE-4D7F-BBBD-BE643D25E00A}" destId="{1F7C4C81-7FE0-4588-BCC5-B4D86B4FEC9F}" srcOrd="0" destOrd="0" presId="urn:microsoft.com/office/officeart/2009/layout/CirclePictureHierarchy"/>
    <dgm:cxn modelId="{298E837F-CA4E-4218-9B6E-B85DA6628AD7}" srcId="{FE16CC78-F4AE-4D7F-BBBD-BE643D25E00A}" destId="{B072693B-6F1B-4D62-AA4E-964CB54008CA}" srcOrd="0" destOrd="0" parTransId="{186BAE39-896C-46CA-AA86-06FA439A10FE}" sibTransId="{5AB173E6-62E6-49E9-BC8A-F1E59C754FAE}"/>
    <dgm:cxn modelId="{3B6722F9-C2DE-46DF-B7B0-98D40BEB8238}" srcId="{B072693B-6F1B-4D62-AA4E-964CB54008CA}" destId="{05DEB21E-B0D3-4199-A513-C2E230CF7B18}" srcOrd="1" destOrd="0" parTransId="{E6A8C4FE-39C3-44EC-AAC2-CA624155602D}" sibTransId="{14AAC9EF-7D6A-44CC-9BBF-9CF1053702DB}"/>
    <dgm:cxn modelId="{D7D8BA11-A5A9-474D-9058-A966763B7D3F}" type="presOf" srcId="{B072693B-6F1B-4D62-AA4E-964CB54008CA}" destId="{1DD088F1-6D22-4A81-B7FD-1A46F94CD9D3}" srcOrd="0" destOrd="0" presId="urn:microsoft.com/office/officeart/2009/layout/CirclePictureHierarchy"/>
    <dgm:cxn modelId="{68B3F843-0DE6-46C4-B494-685DED9A0A6A}" type="presOf" srcId="{186BAE39-896C-46CA-AA86-06FA439A10FE}" destId="{5430FA9A-A1D3-463A-887E-3C04866AAAAC}" srcOrd="0" destOrd="0" presId="urn:microsoft.com/office/officeart/2009/layout/CirclePictureHierarchy"/>
    <dgm:cxn modelId="{93ED3C58-B1FD-4864-80DB-E68BCE7EB69C}" type="presOf" srcId="{5D6C4F03-64BA-4250-AE1F-C18908A3B54E}" destId="{9073A7FE-313E-4B52-8577-412E25C2A900}" srcOrd="0" destOrd="0" presId="urn:microsoft.com/office/officeart/2009/layout/CirclePictureHierarchy"/>
    <dgm:cxn modelId="{83A36D80-2CC2-4F35-9B00-74C9B7722440}" srcId="{519A62C5-E556-45BB-B549-3F2128A4FED0}" destId="{FE16CC78-F4AE-4D7F-BBBD-BE643D25E00A}" srcOrd="0" destOrd="0" parTransId="{8CB39B35-1EAA-4DCE-AC95-2364F214A7F2}" sibTransId="{9B2F965C-16A0-4B4C-B57A-E75C71DC874B}"/>
    <dgm:cxn modelId="{78BA63CE-19B1-4379-B7B7-D6DB08CE1359}" type="presOf" srcId="{012CBBE1-89F8-4AA1-89DD-82C5A2CC6614}" destId="{CC3C64E4-063F-41A6-99AF-0340D0D23178}" srcOrd="0" destOrd="0" presId="urn:microsoft.com/office/officeart/2009/layout/CirclePictureHierarchy"/>
    <dgm:cxn modelId="{A89A0EFD-A61E-4FEF-ABBA-C9045DC82967}" type="presOf" srcId="{20B441C4-EB7A-4582-A438-2DAF4790DD21}" destId="{0CB7446E-FA66-46A4-988B-853E182EE6BA}" srcOrd="0" destOrd="0" presId="urn:microsoft.com/office/officeart/2009/layout/CirclePictureHierarchy"/>
    <dgm:cxn modelId="{E4023138-1838-47E1-B8A1-556BFEC29747}" type="presOf" srcId="{05DEB21E-B0D3-4199-A513-C2E230CF7B18}" destId="{03CE8780-22FE-495A-AE44-3F99DAE457CD}" srcOrd="0" destOrd="0" presId="urn:microsoft.com/office/officeart/2009/layout/CirclePictureHierarchy"/>
    <dgm:cxn modelId="{EDF46DD9-5EE6-4022-9AF3-910715A477EE}" srcId="{51465CAF-B6A2-4362-9FEB-7498034E9D10}" destId="{622C2FBF-B7D3-4046-87FD-966C7D3EE09B}" srcOrd="0" destOrd="0" parTransId="{AA191CD8-E303-4360-9320-5721636AC419}" sibTransId="{889B48AB-AEDD-412C-AD9A-6193DDCAF437}"/>
    <dgm:cxn modelId="{C988AEE9-4DC4-47A0-85D3-5ECED56F491D}" type="presParOf" srcId="{50527F2D-09E4-4E7C-A7C6-6A604C6618A7}" destId="{CEDE1739-6341-40D3-A309-1B0135447C6C}" srcOrd="0" destOrd="0" presId="urn:microsoft.com/office/officeart/2009/layout/CirclePictureHierarchy"/>
    <dgm:cxn modelId="{85E36E04-6C9E-4DAE-944F-4C214C10E841}" type="presParOf" srcId="{CEDE1739-6341-40D3-A309-1B0135447C6C}" destId="{6BA7C694-1E96-4F6F-8758-0ED903DC5440}" srcOrd="0" destOrd="0" presId="urn:microsoft.com/office/officeart/2009/layout/CirclePictureHierarchy"/>
    <dgm:cxn modelId="{45CA7C9B-430E-4D73-8715-2C7DFFB324B6}" type="presParOf" srcId="{6BA7C694-1E96-4F6F-8758-0ED903DC5440}" destId="{2B60D412-D9C7-4740-BB63-EA540465BDB2}" srcOrd="0" destOrd="0" presId="urn:microsoft.com/office/officeart/2009/layout/CirclePictureHierarchy"/>
    <dgm:cxn modelId="{57732EC3-92EF-4ECA-934B-F0B6E5AA0038}" type="presParOf" srcId="{6BA7C694-1E96-4F6F-8758-0ED903DC5440}" destId="{1F7C4C81-7FE0-4588-BCC5-B4D86B4FEC9F}" srcOrd="1" destOrd="0" presId="urn:microsoft.com/office/officeart/2009/layout/CirclePictureHierarchy"/>
    <dgm:cxn modelId="{343BA97A-9ACB-4D6E-84D6-3C64D1662493}" type="presParOf" srcId="{CEDE1739-6341-40D3-A309-1B0135447C6C}" destId="{D15A3E29-2663-4E7C-88C0-88845C09BEEC}" srcOrd="1" destOrd="0" presId="urn:microsoft.com/office/officeart/2009/layout/CirclePictureHierarchy"/>
    <dgm:cxn modelId="{BB97DC7C-2DC3-4BF4-B237-1CBB02E96DB6}" type="presParOf" srcId="{D15A3E29-2663-4E7C-88C0-88845C09BEEC}" destId="{5430FA9A-A1D3-463A-887E-3C04866AAAAC}" srcOrd="0" destOrd="0" presId="urn:microsoft.com/office/officeart/2009/layout/CirclePictureHierarchy"/>
    <dgm:cxn modelId="{F7BA5274-44CB-4D2F-8D1E-32E69F58DDAD}" type="presParOf" srcId="{D15A3E29-2663-4E7C-88C0-88845C09BEEC}" destId="{0E444ED4-B932-4ACB-97F5-AF934870310A}" srcOrd="1" destOrd="0" presId="urn:microsoft.com/office/officeart/2009/layout/CirclePictureHierarchy"/>
    <dgm:cxn modelId="{CF189A69-7735-4FE9-BA9A-490D4EC5131A}" type="presParOf" srcId="{0E444ED4-B932-4ACB-97F5-AF934870310A}" destId="{5D61B365-2F90-4959-8CC3-DE16A0AE9FCB}" srcOrd="0" destOrd="0" presId="urn:microsoft.com/office/officeart/2009/layout/CirclePictureHierarchy"/>
    <dgm:cxn modelId="{FE91465D-068C-4AF0-A8D1-78046895E006}" type="presParOf" srcId="{5D61B365-2F90-4959-8CC3-DE16A0AE9FCB}" destId="{34F78C89-71B3-4254-9A3F-8358050A7ADE}" srcOrd="0" destOrd="0" presId="urn:microsoft.com/office/officeart/2009/layout/CirclePictureHierarchy"/>
    <dgm:cxn modelId="{4EBAE832-8638-4DBE-B640-C0777B6B56AF}" type="presParOf" srcId="{5D61B365-2F90-4959-8CC3-DE16A0AE9FCB}" destId="{1DD088F1-6D22-4A81-B7FD-1A46F94CD9D3}" srcOrd="1" destOrd="0" presId="urn:microsoft.com/office/officeart/2009/layout/CirclePictureHierarchy"/>
    <dgm:cxn modelId="{51D8066D-95E2-449D-AFFC-9DDA97853700}" type="presParOf" srcId="{0E444ED4-B932-4ACB-97F5-AF934870310A}" destId="{04D0E53C-DE59-4F52-9669-DF7B82527B08}" srcOrd="1" destOrd="0" presId="urn:microsoft.com/office/officeart/2009/layout/CirclePictureHierarchy"/>
    <dgm:cxn modelId="{19064449-F286-4B18-973D-89175E03074D}" type="presParOf" srcId="{04D0E53C-DE59-4F52-9669-DF7B82527B08}" destId="{9073A7FE-313E-4B52-8577-412E25C2A900}" srcOrd="0" destOrd="0" presId="urn:microsoft.com/office/officeart/2009/layout/CirclePictureHierarchy"/>
    <dgm:cxn modelId="{2752785C-53FB-45ED-A029-F012FED87854}" type="presParOf" srcId="{04D0E53C-DE59-4F52-9669-DF7B82527B08}" destId="{B14121C7-C42E-4943-A9C3-72C8F3DCA8CF}" srcOrd="1" destOrd="0" presId="urn:microsoft.com/office/officeart/2009/layout/CirclePictureHierarchy"/>
    <dgm:cxn modelId="{C8386628-BAB7-4F55-B856-08226949639A}" type="presParOf" srcId="{B14121C7-C42E-4943-A9C3-72C8F3DCA8CF}" destId="{DECA2AB8-3739-41B9-9126-48DBB108C4D3}" srcOrd="0" destOrd="0" presId="urn:microsoft.com/office/officeart/2009/layout/CirclePictureHierarchy"/>
    <dgm:cxn modelId="{54248FD5-7495-45B2-A99E-A3073A2AA44B}" type="presParOf" srcId="{DECA2AB8-3739-41B9-9126-48DBB108C4D3}" destId="{E94BCB62-F119-4FAD-AEF2-D48C74E2A2D2}" srcOrd="0" destOrd="0" presId="urn:microsoft.com/office/officeart/2009/layout/CirclePictureHierarchy"/>
    <dgm:cxn modelId="{CED3108A-34D5-49A7-B83C-C5B46FFCF9AD}" type="presParOf" srcId="{DECA2AB8-3739-41B9-9126-48DBB108C4D3}" destId="{CC3C64E4-063F-41A6-99AF-0340D0D23178}" srcOrd="1" destOrd="0" presId="urn:microsoft.com/office/officeart/2009/layout/CirclePictureHierarchy"/>
    <dgm:cxn modelId="{7207CCC6-08BF-4ABC-A4F1-8224308EA1BA}" type="presParOf" srcId="{B14121C7-C42E-4943-A9C3-72C8F3DCA8CF}" destId="{B43882A0-E475-4CEE-ADBD-1C46F588C5C2}" srcOrd="1" destOrd="0" presId="urn:microsoft.com/office/officeart/2009/layout/CirclePictureHierarchy"/>
    <dgm:cxn modelId="{4FB815A2-C263-4E83-8503-79E8C899B28F}" type="presParOf" srcId="{04D0E53C-DE59-4F52-9669-DF7B82527B08}" destId="{3EDB0397-56D2-4C76-84F4-BEEB2C64EC4F}" srcOrd="2" destOrd="0" presId="urn:microsoft.com/office/officeart/2009/layout/CirclePictureHierarchy"/>
    <dgm:cxn modelId="{0D1A67E3-87D4-438E-AB7A-7BABD50A9BEB}" type="presParOf" srcId="{04D0E53C-DE59-4F52-9669-DF7B82527B08}" destId="{5FCE65C5-52FF-4749-8B11-492C9EA72D03}" srcOrd="3" destOrd="0" presId="urn:microsoft.com/office/officeart/2009/layout/CirclePictureHierarchy"/>
    <dgm:cxn modelId="{4C5EEF27-2111-49ED-9B29-84A617EB0BFD}" type="presParOf" srcId="{5FCE65C5-52FF-4749-8B11-492C9EA72D03}" destId="{EA4CF40B-C2BD-4AC7-859C-D62A4F45C686}" srcOrd="0" destOrd="0" presId="urn:microsoft.com/office/officeart/2009/layout/CirclePictureHierarchy"/>
    <dgm:cxn modelId="{81A2A1DF-4A4E-4FB9-A918-9AEA8504EA9E}" type="presParOf" srcId="{EA4CF40B-C2BD-4AC7-859C-D62A4F45C686}" destId="{34701E86-9F03-4EA0-AE3D-02B1085F2C6A}" srcOrd="0" destOrd="0" presId="urn:microsoft.com/office/officeart/2009/layout/CirclePictureHierarchy"/>
    <dgm:cxn modelId="{6EF91998-8116-45A1-BBF0-008EF3747389}" type="presParOf" srcId="{EA4CF40B-C2BD-4AC7-859C-D62A4F45C686}" destId="{03CE8780-22FE-495A-AE44-3F99DAE457CD}" srcOrd="1" destOrd="0" presId="urn:microsoft.com/office/officeart/2009/layout/CirclePictureHierarchy"/>
    <dgm:cxn modelId="{06ADE656-BF73-4794-8DEA-FC886CFC8788}" type="presParOf" srcId="{5FCE65C5-52FF-4749-8B11-492C9EA72D03}" destId="{0C369D52-6DB7-4AFC-A61D-7302AD640734}" srcOrd="1" destOrd="0" presId="urn:microsoft.com/office/officeart/2009/layout/CirclePictureHierarchy"/>
    <dgm:cxn modelId="{B4F44D0C-8660-42A5-A490-9112CD4CF47A}" type="presParOf" srcId="{D15A3E29-2663-4E7C-88C0-88845C09BEEC}" destId="{0CB7446E-FA66-46A4-988B-853E182EE6BA}" srcOrd="2" destOrd="0" presId="urn:microsoft.com/office/officeart/2009/layout/CirclePictureHierarchy"/>
    <dgm:cxn modelId="{ED405B9D-6062-4C3D-AEBA-840E293A0686}" type="presParOf" srcId="{D15A3E29-2663-4E7C-88C0-88845C09BEEC}" destId="{F7481034-BD7A-41B1-A983-7D4F74C8662D}" srcOrd="3" destOrd="0" presId="urn:microsoft.com/office/officeart/2009/layout/CirclePictureHierarchy"/>
    <dgm:cxn modelId="{66A12EAD-7803-4161-AE46-756DDD105248}" type="presParOf" srcId="{F7481034-BD7A-41B1-A983-7D4F74C8662D}" destId="{1C8BC7C9-489C-446A-BDE9-2023B6C1148B}" srcOrd="0" destOrd="0" presId="urn:microsoft.com/office/officeart/2009/layout/CirclePictureHierarchy"/>
    <dgm:cxn modelId="{47299834-5D79-44CE-907A-AE18A43A6EEC}" type="presParOf" srcId="{1C8BC7C9-489C-446A-BDE9-2023B6C1148B}" destId="{46EBB724-6745-42FC-B900-2DAC31FCDFB6}" srcOrd="0" destOrd="0" presId="urn:microsoft.com/office/officeart/2009/layout/CirclePictureHierarchy"/>
    <dgm:cxn modelId="{42FE9991-5D7D-4EC0-883A-F6A59ACA3B7C}" type="presParOf" srcId="{1C8BC7C9-489C-446A-BDE9-2023B6C1148B}" destId="{BC3CBA29-6DB7-4FD3-B00A-3F911AFC40FF}" srcOrd="1" destOrd="0" presId="urn:microsoft.com/office/officeart/2009/layout/CirclePictureHierarchy"/>
    <dgm:cxn modelId="{BED48CD1-1F96-4DF2-B052-F075D3F43CE8}" type="presParOf" srcId="{F7481034-BD7A-41B1-A983-7D4F74C8662D}" destId="{A333C5FE-2B12-48C2-BA87-F47898514DFE}" srcOrd="1" destOrd="0" presId="urn:microsoft.com/office/officeart/2009/layout/CirclePictureHierarchy"/>
    <dgm:cxn modelId="{F614ED58-2D0C-43A9-84E3-F416867967EC}" type="presParOf" srcId="{A333C5FE-2B12-48C2-BA87-F47898514DFE}" destId="{11411FCB-261B-4487-8203-90FE15A35E2D}" srcOrd="0" destOrd="0" presId="urn:microsoft.com/office/officeart/2009/layout/CirclePictureHierarchy"/>
    <dgm:cxn modelId="{1F7884D1-F4E5-4BCD-AA1B-F471174AFD6A}" type="presParOf" srcId="{A333C5FE-2B12-48C2-BA87-F47898514DFE}" destId="{92EFD8AB-C905-4EAF-93ED-1AEF4FEF12B3}" srcOrd="1" destOrd="0" presId="urn:microsoft.com/office/officeart/2009/layout/CirclePictureHierarchy"/>
    <dgm:cxn modelId="{06998326-5B02-4B05-B132-996E8EAF11EA}" type="presParOf" srcId="{92EFD8AB-C905-4EAF-93ED-1AEF4FEF12B3}" destId="{66E32AE9-9023-4187-A642-1714A258B656}" srcOrd="0" destOrd="0" presId="urn:microsoft.com/office/officeart/2009/layout/CirclePictureHierarchy"/>
    <dgm:cxn modelId="{C1409863-0940-4292-B662-F84B2E006FFC}" type="presParOf" srcId="{66E32AE9-9023-4187-A642-1714A258B656}" destId="{ABB295DF-DCC3-4C7B-B235-0C73BF1C3A0C}" srcOrd="0" destOrd="0" presId="urn:microsoft.com/office/officeart/2009/layout/CirclePictureHierarchy"/>
    <dgm:cxn modelId="{456DC4F6-0E72-4939-8724-27B71AC60B2F}" type="presParOf" srcId="{66E32AE9-9023-4187-A642-1714A258B656}" destId="{F9B41715-9F37-4511-9A19-24E212C37081}" srcOrd="1" destOrd="0" presId="urn:microsoft.com/office/officeart/2009/layout/CirclePictureHierarchy"/>
    <dgm:cxn modelId="{C680E6F0-7EA4-4E23-AC2C-AB9FA6C25FC1}" type="presParOf" srcId="{92EFD8AB-C905-4EAF-93ED-1AEF4FEF12B3}" destId="{55100FB8-5770-42B0-AA37-43ECAB655090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0357D9-6821-404A-8C8D-32C3578EE67A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CB11A58-CD80-417B-BBA7-E0F3AFE77ED1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Scope of Social Psychology</a:t>
          </a:r>
          <a:endParaRPr lang="en-US" dirty="0">
            <a:solidFill>
              <a:schemeClr val="bg1"/>
            </a:solidFill>
          </a:endParaRPr>
        </a:p>
      </dgm:t>
    </dgm:pt>
    <dgm:pt modelId="{5C456E57-A266-4B10-9B5A-8DDAC6B74637}" type="parTrans" cxnId="{B02BC9B7-86B3-4689-B09E-BAA204FB649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92E8AE6-6562-4DFB-A50D-5BCB57B965BD}" type="sibTrans" cxnId="{B02BC9B7-86B3-4689-B09E-BAA204FB649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0EE0871-BAFB-419A-B84C-5762CF2FD78C}">
      <dgm:prSet phldrT="[Text]" custT="1"/>
      <dgm:spPr/>
      <dgm:t>
        <a:bodyPr/>
        <a:lstStyle/>
        <a:p>
          <a:r>
            <a:rPr lang="en-US" sz="1400" dirty="0" smtClean="0">
              <a:solidFill>
                <a:schemeClr val="bg1"/>
              </a:solidFill>
            </a:rPr>
            <a:t>Behavior</a:t>
          </a:r>
          <a:endParaRPr lang="en-US" sz="1400" dirty="0">
            <a:solidFill>
              <a:schemeClr val="bg1"/>
            </a:solidFill>
          </a:endParaRPr>
        </a:p>
      </dgm:t>
    </dgm:pt>
    <dgm:pt modelId="{91B3E19D-01B8-4275-8861-280C9575DB50}" type="parTrans" cxnId="{0EF17B65-F99E-4336-A279-8E8648024D8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089186A-FB30-4AC8-99F8-3AF8192638A6}" type="sibTrans" cxnId="{0EF17B65-F99E-4336-A279-8E8648024D8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13609E2-84F1-4C4B-9D8F-6CFB1B740425}">
      <dgm:prSet phldrT="[Text]" custT="1"/>
      <dgm:spPr/>
      <dgm:t>
        <a:bodyPr/>
        <a:lstStyle/>
        <a:p>
          <a:r>
            <a:rPr lang="en-US" sz="1600" dirty="0" smtClean="0">
              <a:solidFill>
                <a:schemeClr val="bg1"/>
              </a:solidFill>
            </a:rPr>
            <a:t>Cognition</a:t>
          </a:r>
          <a:endParaRPr lang="en-US" sz="1600" dirty="0">
            <a:solidFill>
              <a:schemeClr val="bg1"/>
            </a:solidFill>
          </a:endParaRPr>
        </a:p>
      </dgm:t>
    </dgm:pt>
    <dgm:pt modelId="{537C62AE-455F-40AF-BE78-89822DAAA940}" type="parTrans" cxnId="{67197CC1-C15E-49F2-B479-039B057365C8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3EB4568E-F2C7-48FF-8450-1AD135B0130C}" type="sibTrans" cxnId="{67197CC1-C15E-49F2-B479-039B057365C8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6BB4022F-A301-46A1-895C-78C426F85766}">
      <dgm:prSet phldrT="[Text]" custT="1"/>
      <dgm:spPr/>
      <dgm:t>
        <a:bodyPr/>
        <a:lstStyle/>
        <a:p>
          <a:r>
            <a:rPr lang="en-US" sz="1000" dirty="0" smtClean="0">
              <a:solidFill>
                <a:schemeClr val="bg1"/>
              </a:solidFill>
            </a:rPr>
            <a:t>Socialization </a:t>
          </a:r>
          <a:r>
            <a:rPr lang="en-US" sz="1400" dirty="0" smtClean="0">
              <a:solidFill>
                <a:schemeClr val="bg1"/>
              </a:solidFill>
            </a:rPr>
            <a:t>and</a:t>
          </a:r>
          <a:r>
            <a:rPr lang="en-US" sz="1000" dirty="0" smtClean="0">
              <a:solidFill>
                <a:schemeClr val="bg1"/>
              </a:solidFill>
            </a:rPr>
            <a:t> personality Development</a:t>
          </a:r>
          <a:endParaRPr lang="en-US" sz="1000" dirty="0">
            <a:solidFill>
              <a:schemeClr val="bg1"/>
            </a:solidFill>
          </a:endParaRPr>
        </a:p>
      </dgm:t>
    </dgm:pt>
    <dgm:pt modelId="{E78CEAB0-FE09-4E76-A8A6-BB5A718836AE}" type="parTrans" cxnId="{6FB60363-ADBB-44AF-8B08-5A56DFEF766A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3C36B1C-60A0-4616-B7FD-64A254E91751}" type="sibTrans" cxnId="{6FB60363-ADBB-44AF-8B08-5A56DFEF766A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DABDF9D-415F-486C-8C17-C32FBF48BE7F}">
      <dgm:prSet phldrT="[Text]" custT="1"/>
      <dgm:spPr/>
      <dgm:t>
        <a:bodyPr/>
        <a:lstStyle/>
        <a:p>
          <a:r>
            <a:rPr lang="en-US" sz="1200" dirty="0" smtClean="0">
              <a:solidFill>
                <a:schemeClr val="bg1"/>
              </a:solidFill>
            </a:rPr>
            <a:t>Propaganda</a:t>
          </a:r>
          <a:endParaRPr lang="en-US" sz="1200" dirty="0">
            <a:solidFill>
              <a:schemeClr val="bg1"/>
            </a:solidFill>
          </a:endParaRPr>
        </a:p>
      </dgm:t>
    </dgm:pt>
    <dgm:pt modelId="{AABD4A0F-DB47-4F94-8A1F-A424C066ED62}" type="parTrans" cxnId="{A05DFDEB-8FC2-4C2B-ADEF-40552E568EE5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2561DFA3-83AC-4BD0-AC88-A65C67C46575}" type="sibTrans" cxnId="{A05DFDEB-8FC2-4C2B-ADEF-40552E568EE5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26009E87-9DF7-42C9-8339-3E2B9EACE607}">
      <dgm:prSet custT="1"/>
      <dgm:spPr/>
      <dgm:t>
        <a:bodyPr/>
        <a:lstStyle/>
        <a:p>
          <a:r>
            <a:rPr lang="en-US" sz="1600" dirty="0" smtClean="0">
              <a:solidFill>
                <a:schemeClr val="bg1"/>
              </a:solidFill>
            </a:rPr>
            <a:t>Attitude</a:t>
          </a:r>
          <a:endParaRPr lang="en-US" sz="1600" dirty="0">
            <a:solidFill>
              <a:schemeClr val="bg1"/>
            </a:solidFill>
          </a:endParaRPr>
        </a:p>
      </dgm:t>
    </dgm:pt>
    <dgm:pt modelId="{B668F893-800B-4417-A5C3-73404D599BDF}" type="parTrans" cxnId="{0CCE2370-8E4A-4F93-8A7B-E9D3A7F64289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74AF1A7-3095-4C6F-BAA1-C598533883FB}" type="sibTrans" cxnId="{0CCE2370-8E4A-4F93-8A7B-E9D3A7F64289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4C086CB4-2D9B-4852-AD4A-E6AACA86AF7A}">
      <dgm:prSet custT="1"/>
      <dgm:spPr/>
      <dgm:t>
        <a:bodyPr/>
        <a:lstStyle/>
        <a:p>
          <a:r>
            <a:rPr lang="en-US" sz="1600" dirty="0" smtClean="0">
              <a:solidFill>
                <a:schemeClr val="bg1"/>
              </a:solidFill>
            </a:rPr>
            <a:t>Motivation</a:t>
          </a:r>
          <a:endParaRPr lang="en-US" sz="1600" dirty="0">
            <a:solidFill>
              <a:schemeClr val="bg1"/>
            </a:solidFill>
          </a:endParaRPr>
        </a:p>
      </dgm:t>
    </dgm:pt>
    <dgm:pt modelId="{43B8EC98-3F19-48B1-9315-5D3F3F5F2D2F}" type="parTrans" cxnId="{8594C138-C719-401D-8AEB-7C158FA50B69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CAA8A27-D933-443A-ADEF-126B074479C9}" type="sibTrans" cxnId="{8594C138-C719-401D-8AEB-7C158FA50B69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5722D203-48D2-43B6-ABC9-6A38819443D1}">
      <dgm:prSet custT="1"/>
      <dgm:spPr/>
      <dgm:t>
        <a:bodyPr/>
        <a:lstStyle/>
        <a:p>
          <a:r>
            <a:rPr lang="en-US" sz="1400" dirty="0" smtClean="0">
              <a:solidFill>
                <a:schemeClr val="bg1"/>
              </a:solidFill>
            </a:rPr>
            <a:t>Aggression</a:t>
          </a:r>
          <a:endParaRPr lang="en-US" sz="1400" dirty="0">
            <a:solidFill>
              <a:schemeClr val="bg1"/>
            </a:solidFill>
          </a:endParaRPr>
        </a:p>
      </dgm:t>
    </dgm:pt>
    <dgm:pt modelId="{5DAF4A6A-70EE-4FD5-93A0-54D0809CFB84}" type="parTrans" cxnId="{6241F3E3-1259-4865-9367-1BEDDEF68D8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6B5F2986-EA0A-4771-B997-15CDE6042EA8}" type="sibTrans" cxnId="{6241F3E3-1259-4865-9367-1BEDDEF68D8B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55D0733-DF6E-43B5-AB5B-4F6B74A45F1F}">
      <dgm:prSet custT="1"/>
      <dgm:spPr/>
      <dgm:t>
        <a:bodyPr/>
        <a:lstStyle/>
        <a:p>
          <a:r>
            <a:rPr lang="en-US" sz="1400" dirty="0" smtClean="0">
              <a:solidFill>
                <a:schemeClr val="bg1"/>
              </a:solidFill>
            </a:rPr>
            <a:t>Leadership</a:t>
          </a:r>
          <a:endParaRPr lang="en-US" sz="1400" dirty="0">
            <a:solidFill>
              <a:schemeClr val="bg1"/>
            </a:solidFill>
          </a:endParaRPr>
        </a:p>
      </dgm:t>
    </dgm:pt>
    <dgm:pt modelId="{4ED3546B-E594-45EA-B0D1-9AE70094514F}" type="parTrans" cxnId="{AAA410E7-7ADD-48FB-B874-563CCFF6205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7C8AA9CC-BCD1-4672-A1B0-A02423A400DB}" type="sibTrans" cxnId="{AAA410E7-7ADD-48FB-B874-563CCFF62057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A59A57D-E31B-4EFB-AB57-51633338F7BB}">
      <dgm:prSet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Psycho Social Problems</a:t>
          </a:r>
          <a:endParaRPr lang="en-US" dirty="0">
            <a:solidFill>
              <a:schemeClr val="bg1"/>
            </a:solidFill>
          </a:endParaRPr>
        </a:p>
      </dgm:t>
    </dgm:pt>
    <dgm:pt modelId="{87098D48-5018-4C19-862A-1CAA04651BD1}" type="parTrans" cxnId="{BD8789EB-01B7-435E-AD00-CDF1AB1C6E15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D48A8664-49C8-4708-8263-F5F0351B6E0C}" type="sibTrans" cxnId="{BD8789EB-01B7-435E-AD00-CDF1AB1C6E15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44190E25-850D-4184-84C9-B40C3F854EF6}" type="pres">
      <dgm:prSet presAssocID="{1A0357D9-6821-404A-8C8D-32C3578EE67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1734305-F829-4166-BB22-A3867E9FAA5E}" type="pres">
      <dgm:prSet presAssocID="{ECB11A58-CD80-417B-BBA7-E0F3AFE77ED1}" presName="centerShape" presStyleLbl="node0" presStyleIdx="0" presStyleCnt="1"/>
      <dgm:spPr/>
      <dgm:t>
        <a:bodyPr/>
        <a:lstStyle/>
        <a:p>
          <a:endParaRPr lang="en-US"/>
        </a:p>
      </dgm:t>
    </dgm:pt>
    <dgm:pt modelId="{8694D360-D88D-4C36-B5E9-85121DE919AA}" type="pres">
      <dgm:prSet presAssocID="{A0EE0871-BAFB-419A-B84C-5762CF2FD78C}" presName="node" presStyleLbl="node1" presStyleIdx="0" presStyleCnt="9" custScaleX="1294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A1FA27-0BB3-4CAD-B4F7-6431E8D4D845}" type="pres">
      <dgm:prSet presAssocID="{A0EE0871-BAFB-419A-B84C-5762CF2FD78C}" presName="dummy" presStyleCnt="0"/>
      <dgm:spPr/>
    </dgm:pt>
    <dgm:pt modelId="{556EEC0A-80CF-4B05-A955-8C9F7F78008D}" type="pres">
      <dgm:prSet presAssocID="{A089186A-FB30-4AC8-99F8-3AF8192638A6}" presName="sibTrans" presStyleLbl="sibTrans2D1" presStyleIdx="0" presStyleCnt="9"/>
      <dgm:spPr/>
      <dgm:t>
        <a:bodyPr/>
        <a:lstStyle/>
        <a:p>
          <a:endParaRPr lang="en-US"/>
        </a:p>
      </dgm:t>
    </dgm:pt>
    <dgm:pt modelId="{14AC68B7-3E53-483B-B0AC-C10F7FF8594A}" type="pres">
      <dgm:prSet presAssocID="{26009E87-9DF7-42C9-8339-3E2B9EACE607}" presName="node" presStyleLbl="node1" presStyleIdx="1" presStyleCnt="9" custScaleX="125794" custScaleY="1235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25F619-56C6-44C6-B126-2F129AEB2ADD}" type="pres">
      <dgm:prSet presAssocID="{26009E87-9DF7-42C9-8339-3E2B9EACE607}" presName="dummy" presStyleCnt="0"/>
      <dgm:spPr/>
    </dgm:pt>
    <dgm:pt modelId="{E432CC9F-ECCC-418E-B93C-357CAB36B5DA}" type="pres">
      <dgm:prSet presAssocID="{174AF1A7-3095-4C6F-BAA1-C598533883FB}" presName="sibTrans" presStyleLbl="sibTrans2D1" presStyleIdx="1" presStyleCnt="9"/>
      <dgm:spPr/>
      <dgm:t>
        <a:bodyPr/>
        <a:lstStyle/>
        <a:p>
          <a:endParaRPr lang="en-US"/>
        </a:p>
      </dgm:t>
    </dgm:pt>
    <dgm:pt modelId="{96EFA8EA-49A0-46C1-A09C-BF0983C076BA}" type="pres">
      <dgm:prSet presAssocID="{4C086CB4-2D9B-4852-AD4A-E6AACA86AF7A}" presName="node" presStyleLbl="node1" presStyleIdx="2" presStyleCnt="9" custScaleX="1319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45FB8C-76D0-417A-9477-76E6B38CC520}" type="pres">
      <dgm:prSet presAssocID="{4C086CB4-2D9B-4852-AD4A-E6AACA86AF7A}" presName="dummy" presStyleCnt="0"/>
      <dgm:spPr/>
    </dgm:pt>
    <dgm:pt modelId="{2475880F-B912-4340-B595-E32B215982B8}" type="pres">
      <dgm:prSet presAssocID="{CCAA8A27-D933-443A-ADEF-126B074479C9}" presName="sibTrans" presStyleLbl="sibTrans2D1" presStyleIdx="2" presStyleCnt="9"/>
      <dgm:spPr/>
      <dgm:t>
        <a:bodyPr/>
        <a:lstStyle/>
        <a:p>
          <a:endParaRPr lang="en-US"/>
        </a:p>
      </dgm:t>
    </dgm:pt>
    <dgm:pt modelId="{3ECD584E-62FD-49E5-981A-F5E7171D1685}" type="pres">
      <dgm:prSet presAssocID="{813609E2-84F1-4C4B-9D8F-6CFB1B740425}" presName="node" presStyleLbl="node1" presStyleIdx="3" presStyleCnt="9" custScaleX="1390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C4E186-4EFE-46DC-BF6A-E5762B69283D}" type="pres">
      <dgm:prSet presAssocID="{813609E2-84F1-4C4B-9D8F-6CFB1B740425}" presName="dummy" presStyleCnt="0"/>
      <dgm:spPr/>
    </dgm:pt>
    <dgm:pt modelId="{32BD6AD0-1966-4923-9F16-C5FF97305D77}" type="pres">
      <dgm:prSet presAssocID="{3EB4568E-F2C7-48FF-8450-1AD135B0130C}" presName="sibTrans" presStyleLbl="sibTrans2D1" presStyleIdx="3" presStyleCnt="9"/>
      <dgm:spPr/>
      <dgm:t>
        <a:bodyPr/>
        <a:lstStyle/>
        <a:p>
          <a:endParaRPr lang="en-US"/>
        </a:p>
      </dgm:t>
    </dgm:pt>
    <dgm:pt modelId="{CDE0DCD1-CCEA-44BC-BED5-49DC2E422F62}" type="pres">
      <dgm:prSet presAssocID="{6BB4022F-A301-46A1-895C-78C426F85766}" presName="node" presStyleLbl="node1" presStyleIdx="4" presStyleCnt="9" custScaleX="152644" custRadScaleRad="99975" custRadScaleInc="9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61D3DA-48EA-45A5-BA46-F688A1581674}" type="pres">
      <dgm:prSet presAssocID="{6BB4022F-A301-46A1-895C-78C426F85766}" presName="dummy" presStyleCnt="0"/>
      <dgm:spPr/>
    </dgm:pt>
    <dgm:pt modelId="{D98A3AA0-48C1-4B63-B464-0D6CDF12C59E}" type="pres">
      <dgm:prSet presAssocID="{13C36B1C-60A0-4616-B7FD-64A254E91751}" presName="sibTrans" presStyleLbl="sibTrans2D1" presStyleIdx="4" presStyleCnt="9"/>
      <dgm:spPr/>
      <dgm:t>
        <a:bodyPr/>
        <a:lstStyle/>
        <a:p>
          <a:endParaRPr lang="en-US"/>
        </a:p>
      </dgm:t>
    </dgm:pt>
    <dgm:pt modelId="{47003D4C-128B-4790-A215-B865A5CAE2A7}" type="pres">
      <dgm:prSet presAssocID="{8DABDF9D-415F-486C-8C17-C32FBF48BE7F}" presName="node" presStyleLbl="node1" presStyleIdx="5" presStyleCnt="9" custScaleX="1452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A7D4B4-433F-4F62-9328-0585C2A29445}" type="pres">
      <dgm:prSet presAssocID="{8DABDF9D-415F-486C-8C17-C32FBF48BE7F}" presName="dummy" presStyleCnt="0"/>
      <dgm:spPr/>
    </dgm:pt>
    <dgm:pt modelId="{31B3CEEA-DB04-43AD-8321-B24EF5F945AA}" type="pres">
      <dgm:prSet presAssocID="{2561DFA3-83AC-4BD0-AC88-A65C67C46575}" presName="sibTrans" presStyleLbl="sibTrans2D1" presStyleIdx="5" presStyleCnt="9"/>
      <dgm:spPr/>
      <dgm:t>
        <a:bodyPr/>
        <a:lstStyle/>
        <a:p>
          <a:endParaRPr lang="en-US"/>
        </a:p>
      </dgm:t>
    </dgm:pt>
    <dgm:pt modelId="{49CF5A55-D7C4-40D1-B229-BA02960C2B77}" type="pres">
      <dgm:prSet presAssocID="{5722D203-48D2-43B6-ABC9-6A38819443D1}" presName="node" presStyleLbl="node1" presStyleIdx="6" presStyleCnt="9" custScaleX="141852" custRadScaleRad="102550" custRadScaleInc="113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296C85-0905-491F-BFAE-0014EB6D31E5}" type="pres">
      <dgm:prSet presAssocID="{5722D203-48D2-43B6-ABC9-6A38819443D1}" presName="dummy" presStyleCnt="0"/>
      <dgm:spPr/>
    </dgm:pt>
    <dgm:pt modelId="{F017954D-34E1-4BB9-9FB4-1AF6B39EB8B2}" type="pres">
      <dgm:prSet presAssocID="{6B5F2986-EA0A-4771-B997-15CDE6042EA8}" presName="sibTrans" presStyleLbl="sibTrans2D1" presStyleIdx="6" presStyleCnt="9"/>
      <dgm:spPr/>
      <dgm:t>
        <a:bodyPr/>
        <a:lstStyle/>
        <a:p>
          <a:endParaRPr lang="en-US"/>
        </a:p>
      </dgm:t>
    </dgm:pt>
    <dgm:pt modelId="{56547905-C75D-4825-AE18-80E28298A5BF}" type="pres">
      <dgm:prSet presAssocID="{A55D0733-DF6E-43B5-AB5B-4F6B74A45F1F}" presName="node" presStyleLbl="node1" presStyleIdx="7" presStyleCnt="9" custScaleX="1543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62E89-D8FA-44B0-AAE6-19F60C75A4DE}" type="pres">
      <dgm:prSet presAssocID="{A55D0733-DF6E-43B5-AB5B-4F6B74A45F1F}" presName="dummy" presStyleCnt="0"/>
      <dgm:spPr/>
    </dgm:pt>
    <dgm:pt modelId="{69733944-F294-4F2F-A292-80D2A13297FE}" type="pres">
      <dgm:prSet presAssocID="{7C8AA9CC-BCD1-4672-A1B0-A02423A400DB}" presName="sibTrans" presStyleLbl="sibTrans2D1" presStyleIdx="7" presStyleCnt="9"/>
      <dgm:spPr/>
      <dgm:t>
        <a:bodyPr/>
        <a:lstStyle/>
        <a:p>
          <a:endParaRPr lang="en-US"/>
        </a:p>
      </dgm:t>
    </dgm:pt>
    <dgm:pt modelId="{F89DEFD8-8121-41A3-A71A-E47B8685C97C}" type="pres">
      <dgm:prSet presAssocID="{DA59A57D-E31B-4EFB-AB57-51633338F7BB}" presName="node" presStyleLbl="node1" presStyleIdx="8" presStyleCnt="9" custScaleX="1715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868F76-C650-4890-A327-FE61B08D38E8}" type="pres">
      <dgm:prSet presAssocID="{DA59A57D-E31B-4EFB-AB57-51633338F7BB}" presName="dummy" presStyleCnt="0"/>
      <dgm:spPr/>
    </dgm:pt>
    <dgm:pt modelId="{220B70D1-A3E4-43CC-8E75-DAAB7F6C5D40}" type="pres">
      <dgm:prSet presAssocID="{D48A8664-49C8-4708-8263-F5F0351B6E0C}" presName="sibTrans" presStyleLbl="sibTrans2D1" presStyleIdx="8" presStyleCnt="9"/>
      <dgm:spPr/>
      <dgm:t>
        <a:bodyPr/>
        <a:lstStyle/>
        <a:p>
          <a:endParaRPr lang="en-US"/>
        </a:p>
      </dgm:t>
    </dgm:pt>
  </dgm:ptLst>
  <dgm:cxnLst>
    <dgm:cxn modelId="{67197CC1-C15E-49F2-B479-039B057365C8}" srcId="{ECB11A58-CD80-417B-BBA7-E0F3AFE77ED1}" destId="{813609E2-84F1-4C4B-9D8F-6CFB1B740425}" srcOrd="3" destOrd="0" parTransId="{537C62AE-455F-40AF-BE78-89822DAAA940}" sibTransId="{3EB4568E-F2C7-48FF-8450-1AD135B0130C}"/>
    <dgm:cxn modelId="{17E5AC1E-4379-4B11-9D05-5DAFFA793BA7}" type="presOf" srcId="{13C36B1C-60A0-4616-B7FD-64A254E91751}" destId="{D98A3AA0-48C1-4B63-B464-0D6CDF12C59E}" srcOrd="0" destOrd="0" presId="urn:microsoft.com/office/officeart/2005/8/layout/radial6"/>
    <dgm:cxn modelId="{FDF34FA6-01C3-4EC1-A04B-FD87E40D8074}" type="presOf" srcId="{1A0357D9-6821-404A-8C8D-32C3578EE67A}" destId="{44190E25-850D-4184-84C9-B40C3F854EF6}" srcOrd="0" destOrd="0" presId="urn:microsoft.com/office/officeart/2005/8/layout/radial6"/>
    <dgm:cxn modelId="{CDB64E7E-93F3-46F9-92B6-659B218579E7}" type="presOf" srcId="{DA59A57D-E31B-4EFB-AB57-51633338F7BB}" destId="{F89DEFD8-8121-41A3-A71A-E47B8685C97C}" srcOrd="0" destOrd="0" presId="urn:microsoft.com/office/officeart/2005/8/layout/radial6"/>
    <dgm:cxn modelId="{6241F3E3-1259-4865-9367-1BEDDEF68D8B}" srcId="{ECB11A58-CD80-417B-BBA7-E0F3AFE77ED1}" destId="{5722D203-48D2-43B6-ABC9-6A38819443D1}" srcOrd="6" destOrd="0" parTransId="{5DAF4A6A-70EE-4FD5-93A0-54D0809CFB84}" sibTransId="{6B5F2986-EA0A-4771-B997-15CDE6042EA8}"/>
    <dgm:cxn modelId="{A05DFDEB-8FC2-4C2B-ADEF-40552E568EE5}" srcId="{ECB11A58-CD80-417B-BBA7-E0F3AFE77ED1}" destId="{8DABDF9D-415F-486C-8C17-C32FBF48BE7F}" srcOrd="5" destOrd="0" parTransId="{AABD4A0F-DB47-4F94-8A1F-A424C066ED62}" sibTransId="{2561DFA3-83AC-4BD0-AC88-A65C67C46575}"/>
    <dgm:cxn modelId="{3B0DDC0E-830D-478F-B8DB-43E59C6B70BC}" type="presOf" srcId="{6BB4022F-A301-46A1-895C-78C426F85766}" destId="{CDE0DCD1-CCEA-44BC-BED5-49DC2E422F62}" srcOrd="0" destOrd="0" presId="urn:microsoft.com/office/officeart/2005/8/layout/radial6"/>
    <dgm:cxn modelId="{0CCE2370-8E4A-4F93-8A7B-E9D3A7F64289}" srcId="{ECB11A58-CD80-417B-BBA7-E0F3AFE77ED1}" destId="{26009E87-9DF7-42C9-8339-3E2B9EACE607}" srcOrd="1" destOrd="0" parTransId="{B668F893-800B-4417-A5C3-73404D599BDF}" sibTransId="{174AF1A7-3095-4C6F-BAA1-C598533883FB}"/>
    <dgm:cxn modelId="{6DD978F2-D8D1-4CD3-9696-32666199E35A}" type="presOf" srcId="{813609E2-84F1-4C4B-9D8F-6CFB1B740425}" destId="{3ECD584E-62FD-49E5-981A-F5E7171D1685}" srcOrd="0" destOrd="0" presId="urn:microsoft.com/office/officeart/2005/8/layout/radial6"/>
    <dgm:cxn modelId="{BD8789EB-01B7-435E-AD00-CDF1AB1C6E15}" srcId="{ECB11A58-CD80-417B-BBA7-E0F3AFE77ED1}" destId="{DA59A57D-E31B-4EFB-AB57-51633338F7BB}" srcOrd="8" destOrd="0" parTransId="{87098D48-5018-4C19-862A-1CAA04651BD1}" sibTransId="{D48A8664-49C8-4708-8263-F5F0351B6E0C}"/>
    <dgm:cxn modelId="{099F97D3-30CE-47DF-96BA-7D74EA4264E2}" type="presOf" srcId="{D48A8664-49C8-4708-8263-F5F0351B6E0C}" destId="{220B70D1-A3E4-43CC-8E75-DAAB7F6C5D40}" srcOrd="0" destOrd="0" presId="urn:microsoft.com/office/officeart/2005/8/layout/radial6"/>
    <dgm:cxn modelId="{C99D9020-39B0-4744-9EF1-0AAF83D3404E}" type="presOf" srcId="{7C8AA9CC-BCD1-4672-A1B0-A02423A400DB}" destId="{69733944-F294-4F2F-A292-80D2A13297FE}" srcOrd="0" destOrd="0" presId="urn:microsoft.com/office/officeart/2005/8/layout/radial6"/>
    <dgm:cxn modelId="{0EF17B65-F99E-4336-A279-8E8648024D8B}" srcId="{ECB11A58-CD80-417B-BBA7-E0F3AFE77ED1}" destId="{A0EE0871-BAFB-419A-B84C-5762CF2FD78C}" srcOrd="0" destOrd="0" parTransId="{91B3E19D-01B8-4275-8861-280C9575DB50}" sibTransId="{A089186A-FB30-4AC8-99F8-3AF8192638A6}"/>
    <dgm:cxn modelId="{1597481D-DC90-49F4-9745-30ABFD160932}" type="presOf" srcId="{174AF1A7-3095-4C6F-BAA1-C598533883FB}" destId="{E432CC9F-ECCC-418E-B93C-357CAB36B5DA}" srcOrd="0" destOrd="0" presId="urn:microsoft.com/office/officeart/2005/8/layout/radial6"/>
    <dgm:cxn modelId="{6FB60363-ADBB-44AF-8B08-5A56DFEF766A}" srcId="{ECB11A58-CD80-417B-BBA7-E0F3AFE77ED1}" destId="{6BB4022F-A301-46A1-895C-78C426F85766}" srcOrd="4" destOrd="0" parTransId="{E78CEAB0-FE09-4E76-A8A6-BB5A718836AE}" sibTransId="{13C36B1C-60A0-4616-B7FD-64A254E91751}"/>
    <dgm:cxn modelId="{8594C138-C719-401D-8AEB-7C158FA50B69}" srcId="{ECB11A58-CD80-417B-BBA7-E0F3AFE77ED1}" destId="{4C086CB4-2D9B-4852-AD4A-E6AACA86AF7A}" srcOrd="2" destOrd="0" parTransId="{43B8EC98-3F19-48B1-9315-5D3F3F5F2D2F}" sibTransId="{CCAA8A27-D933-443A-ADEF-126B074479C9}"/>
    <dgm:cxn modelId="{898597B9-E8C7-44FC-B5B5-FE597CFCC673}" type="presOf" srcId="{A0EE0871-BAFB-419A-B84C-5762CF2FD78C}" destId="{8694D360-D88D-4C36-B5E9-85121DE919AA}" srcOrd="0" destOrd="0" presId="urn:microsoft.com/office/officeart/2005/8/layout/radial6"/>
    <dgm:cxn modelId="{D2580BBE-33C7-4A3D-BEB4-963FFEAAABF2}" type="presOf" srcId="{3EB4568E-F2C7-48FF-8450-1AD135B0130C}" destId="{32BD6AD0-1966-4923-9F16-C5FF97305D77}" srcOrd="0" destOrd="0" presId="urn:microsoft.com/office/officeart/2005/8/layout/radial6"/>
    <dgm:cxn modelId="{ED73028C-FAE8-498A-9D1E-78E310CA63AF}" type="presOf" srcId="{A55D0733-DF6E-43B5-AB5B-4F6B74A45F1F}" destId="{56547905-C75D-4825-AE18-80E28298A5BF}" srcOrd="0" destOrd="0" presId="urn:microsoft.com/office/officeart/2005/8/layout/radial6"/>
    <dgm:cxn modelId="{9BE19250-B697-4679-9A1A-8B1BD49B3385}" type="presOf" srcId="{4C086CB4-2D9B-4852-AD4A-E6AACA86AF7A}" destId="{96EFA8EA-49A0-46C1-A09C-BF0983C076BA}" srcOrd="0" destOrd="0" presId="urn:microsoft.com/office/officeart/2005/8/layout/radial6"/>
    <dgm:cxn modelId="{891429DC-3BAF-4C7A-BF23-AD33B64949E3}" type="presOf" srcId="{5722D203-48D2-43B6-ABC9-6A38819443D1}" destId="{49CF5A55-D7C4-40D1-B229-BA02960C2B77}" srcOrd="0" destOrd="0" presId="urn:microsoft.com/office/officeart/2005/8/layout/radial6"/>
    <dgm:cxn modelId="{25119262-1759-4212-ACD0-012CB17C2FF0}" type="presOf" srcId="{26009E87-9DF7-42C9-8339-3E2B9EACE607}" destId="{14AC68B7-3E53-483B-B0AC-C10F7FF8594A}" srcOrd="0" destOrd="0" presId="urn:microsoft.com/office/officeart/2005/8/layout/radial6"/>
    <dgm:cxn modelId="{AAA410E7-7ADD-48FB-B874-563CCFF62057}" srcId="{ECB11A58-CD80-417B-BBA7-E0F3AFE77ED1}" destId="{A55D0733-DF6E-43B5-AB5B-4F6B74A45F1F}" srcOrd="7" destOrd="0" parTransId="{4ED3546B-E594-45EA-B0D1-9AE70094514F}" sibTransId="{7C8AA9CC-BCD1-4672-A1B0-A02423A400DB}"/>
    <dgm:cxn modelId="{EE5FDFF0-802B-4DA9-BFF7-69462FBA0708}" type="presOf" srcId="{ECB11A58-CD80-417B-BBA7-E0F3AFE77ED1}" destId="{C1734305-F829-4166-BB22-A3867E9FAA5E}" srcOrd="0" destOrd="0" presId="urn:microsoft.com/office/officeart/2005/8/layout/radial6"/>
    <dgm:cxn modelId="{D1BC701B-35FE-4044-A812-5F82B79C6351}" type="presOf" srcId="{8DABDF9D-415F-486C-8C17-C32FBF48BE7F}" destId="{47003D4C-128B-4790-A215-B865A5CAE2A7}" srcOrd="0" destOrd="0" presId="urn:microsoft.com/office/officeart/2005/8/layout/radial6"/>
    <dgm:cxn modelId="{C96CE6C9-1AEA-4927-8AA6-8E77D0C3229A}" type="presOf" srcId="{A089186A-FB30-4AC8-99F8-3AF8192638A6}" destId="{556EEC0A-80CF-4B05-A955-8C9F7F78008D}" srcOrd="0" destOrd="0" presId="urn:microsoft.com/office/officeart/2005/8/layout/radial6"/>
    <dgm:cxn modelId="{B02BC9B7-86B3-4689-B09E-BAA204FB649E}" srcId="{1A0357D9-6821-404A-8C8D-32C3578EE67A}" destId="{ECB11A58-CD80-417B-BBA7-E0F3AFE77ED1}" srcOrd="0" destOrd="0" parTransId="{5C456E57-A266-4B10-9B5A-8DDAC6B74637}" sibTransId="{C92E8AE6-6562-4DFB-A50D-5BCB57B965BD}"/>
    <dgm:cxn modelId="{89940EA1-828D-4B84-8359-1D97D1D4CFC0}" type="presOf" srcId="{6B5F2986-EA0A-4771-B997-15CDE6042EA8}" destId="{F017954D-34E1-4BB9-9FB4-1AF6B39EB8B2}" srcOrd="0" destOrd="0" presId="urn:microsoft.com/office/officeart/2005/8/layout/radial6"/>
    <dgm:cxn modelId="{DE749FEF-73EC-4781-BE10-99D025148553}" type="presOf" srcId="{2561DFA3-83AC-4BD0-AC88-A65C67C46575}" destId="{31B3CEEA-DB04-43AD-8321-B24EF5F945AA}" srcOrd="0" destOrd="0" presId="urn:microsoft.com/office/officeart/2005/8/layout/radial6"/>
    <dgm:cxn modelId="{71368301-CDD3-4524-8AA9-A11CA47EB63D}" type="presOf" srcId="{CCAA8A27-D933-443A-ADEF-126B074479C9}" destId="{2475880F-B912-4340-B595-E32B215982B8}" srcOrd="0" destOrd="0" presId="urn:microsoft.com/office/officeart/2005/8/layout/radial6"/>
    <dgm:cxn modelId="{2BCC86ED-35D5-4057-BF18-8E0EFE3F98DE}" type="presParOf" srcId="{44190E25-850D-4184-84C9-B40C3F854EF6}" destId="{C1734305-F829-4166-BB22-A3867E9FAA5E}" srcOrd="0" destOrd="0" presId="urn:microsoft.com/office/officeart/2005/8/layout/radial6"/>
    <dgm:cxn modelId="{543DCE46-6F40-4D3B-BD5B-6280510EFD08}" type="presParOf" srcId="{44190E25-850D-4184-84C9-B40C3F854EF6}" destId="{8694D360-D88D-4C36-B5E9-85121DE919AA}" srcOrd="1" destOrd="0" presId="urn:microsoft.com/office/officeart/2005/8/layout/radial6"/>
    <dgm:cxn modelId="{2AFC500C-A6E1-423B-829E-90B184A1DCC4}" type="presParOf" srcId="{44190E25-850D-4184-84C9-B40C3F854EF6}" destId="{D3A1FA27-0BB3-4CAD-B4F7-6431E8D4D845}" srcOrd="2" destOrd="0" presId="urn:microsoft.com/office/officeart/2005/8/layout/radial6"/>
    <dgm:cxn modelId="{32D15EA7-6FFA-4F2D-BDCF-20CFD4053A50}" type="presParOf" srcId="{44190E25-850D-4184-84C9-B40C3F854EF6}" destId="{556EEC0A-80CF-4B05-A955-8C9F7F78008D}" srcOrd="3" destOrd="0" presId="urn:microsoft.com/office/officeart/2005/8/layout/radial6"/>
    <dgm:cxn modelId="{2DA369EC-A9F9-4BD9-B6C0-A07262CAA179}" type="presParOf" srcId="{44190E25-850D-4184-84C9-B40C3F854EF6}" destId="{14AC68B7-3E53-483B-B0AC-C10F7FF8594A}" srcOrd="4" destOrd="0" presId="urn:microsoft.com/office/officeart/2005/8/layout/radial6"/>
    <dgm:cxn modelId="{003E4268-A53E-43BD-814D-4D1760513339}" type="presParOf" srcId="{44190E25-850D-4184-84C9-B40C3F854EF6}" destId="{AE25F619-56C6-44C6-B126-2F129AEB2ADD}" srcOrd="5" destOrd="0" presId="urn:microsoft.com/office/officeart/2005/8/layout/radial6"/>
    <dgm:cxn modelId="{1C1DB181-A921-4A77-AF00-7E4560B73F35}" type="presParOf" srcId="{44190E25-850D-4184-84C9-B40C3F854EF6}" destId="{E432CC9F-ECCC-418E-B93C-357CAB36B5DA}" srcOrd="6" destOrd="0" presId="urn:microsoft.com/office/officeart/2005/8/layout/radial6"/>
    <dgm:cxn modelId="{EBA55D0C-6187-4CFB-8CD0-5FF43A2FCCD2}" type="presParOf" srcId="{44190E25-850D-4184-84C9-B40C3F854EF6}" destId="{96EFA8EA-49A0-46C1-A09C-BF0983C076BA}" srcOrd="7" destOrd="0" presId="urn:microsoft.com/office/officeart/2005/8/layout/radial6"/>
    <dgm:cxn modelId="{AEA2460B-29B8-4D44-BE32-9E4C9D2B4FF3}" type="presParOf" srcId="{44190E25-850D-4184-84C9-B40C3F854EF6}" destId="{FE45FB8C-76D0-417A-9477-76E6B38CC520}" srcOrd="8" destOrd="0" presId="urn:microsoft.com/office/officeart/2005/8/layout/radial6"/>
    <dgm:cxn modelId="{145270E2-D0DF-48A9-92BC-66F07DA6D3C1}" type="presParOf" srcId="{44190E25-850D-4184-84C9-B40C3F854EF6}" destId="{2475880F-B912-4340-B595-E32B215982B8}" srcOrd="9" destOrd="0" presId="urn:microsoft.com/office/officeart/2005/8/layout/radial6"/>
    <dgm:cxn modelId="{89C1D6C8-9C4D-44B4-B39C-21D4C24E6E1C}" type="presParOf" srcId="{44190E25-850D-4184-84C9-B40C3F854EF6}" destId="{3ECD584E-62FD-49E5-981A-F5E7171D1685}" srcOrd="10" destOrd="0" presId="urn:microsoft.com/office/officeart/2005/8/layout/radial6"/>
    <dgm:cxn modelId="{F4B7341C-0394-4A6E-B65A-22CC879A82B0}" type="presParOf" srcId="{44190E25-850D-4184-84C9-B40C3F854EF6}" destId="{00C4E186-4EFE-46DC-BF6A-E5762B69283D}" srcOrd="11" destOrd="0" presId="urn:microsoft.com/office/officeart/2005/8/layout/radial6"/>
    <dgm:cxn modelId="{EA0CFDC4-B81D-4602-9FC7-650AF9418FC2}" type="presParOf" srcId="{44190E25-850D-4184-84C9-B40C3F854EF6}" destId="{32BD6AD0-1966-4923-9F16-C5FF97305D77}" srcOrd="12" destOrd="0" presId="urn:microsoft.com/office/officeart/2005/8/layout/radial6"/>
    <dgm:cxn modelId="{E2C17A8F-CD80-4DFB-BCCD-37D58D63A202}" type="presParOf" srcId="{44190E25-850D-4184-84C9-B40C3F854EF6}" destId="{CDE0DCD1-CCEA-44BC-BED5-49DC2E422F62}" srcOrd="13" destOrd="0" presId="urn:microsoft.com/office/officeart/2005/8/layout/radial6"/>
    <dgm:cxn modelId="{75DBD228-E7FA-413F-81DF-A306E81CD41F}" type="presParOf" srcId="{44190E25-850D-4184-84C9-B40C3F854EF6}" destId="{C261D3DA-48EA-45A5-BA46-F688A1581674}" srcOrd="14" destOrd="0" presId="urn:microsoft.com/office/officeart/2005/8/layout/radial6"/>
    <dgm:cxn modelId="{EE80119B-7C96-4E6E-8B83-6D40C9A9574C}" type="presParOf" srcId="{44190E25-850D-4184-84C9-B40C3F854EF6}" destId="{D98A3AA0-48C1-4B63-B464-0D6CDF12C59E}" srcOrd="15" destOrd="0" presId="urn:microsoft.com/office/officeart/2005/8/layout/radial6"/>
    <dgm:cxn modelId="{F43592A6-2CD5-4E87-ABAE-C1899B79C035}" type="presParOf" srcId="{44190E25-850D-4184-84C9-B40C3F854EF6}" destId="{47003D4C-128B-4790-A215-B865A5CAE2A7}" srcOrd="16" destOrd="0" presId="urn:microsoft.com/office/officeart/2005/8/layout/radial6"/>
    <dgm:cxn modelId="{19BFC5E8-6DBC-4581-B992-CD6FFCE3CB53}" type="presParOf" srcId="{44190E25-850D-4184-84C9-B40C3F854EF6}" destId="{39A7D4B4-433F-4F62-9328-0585C2A29445}" srcOrd="17" destOrd="0" presId="urn:microsoft.com/office/officeart/2005/8/layout/radial6"/>
    <dgm:cxn modelId="{DCDFD4DC-108F-44AF-A843-B01D4E1BFF50}" type="presParOf" srcId="{44190E25-850D-4184-84C9-B40C3F854EF6}" destId="{31B3CEEA-DB04-43AD-8321-B24EF5F945AA}" srcOrd="18" destOrd="0" presId="urn:microsoft.com/office/officeart/2005/8/layout/radial6"/>
    <dgm:cxn modelId="{DD655F2B-95B5-451D-BEA2-DC5074E7A0CA}" type="presParOf" srcId="{44190E25-850D-4184-84C9-B40C3F854EF6}" destId="{49CF5A55-D7C4-40D1-B229-BA02960C2B77}" srcOrd="19" destOrd="0" presId="urn:microsoft.com/office/officeart/2005/8/layout/radial6"/>
    <dgm:cxn modelId="{F4146381-3052-4F31-9B6B-EF42F5BA89F3}" type="presParOf" srcId="{44190E25-850D-4184-84C9-B40C3F854EF6}" destId="{CC296C85-0905-491F-BFAE-0014EB6D31E5}" srcOrd="20" destOrd="0" presId="urn:microsoft.com/office/officeart/2005/8/layout/radial6"/>
    <dgm:cxn modelId="{8590292E-8EF0-4357-9C64-D97073E8A81C}" type="presParOf" srcId="{44190E25-850D-4184-84C9-B40C3F854EF6}" destId="{F017954D-34E1-4BB9-9FB4-1AF6B39EB8B2}" srcOrd="21" destOrd="0" presId="urn:microsoft.com/office/officeart/2005/8/layout/radial6"/>
    <dgm:cxn modelId="{4B53E206-A385-4D8B-91FD-7A719F15BB88}" type="presParOf" srcId="{44190E25-850D-4184-84C9-B40C3F854EF6}" destId="{56547905-C75D-4825-AE18-80E28298A5BF}" srcOrd="22" destOrd="0" presId="urn:microsoft.com/office/officeart/2005/8/layout/radial6"/>
    <dgm:cxn modelId="{ABB7F055-9DE0-40D4-A444-16D1C98381DE}" type="presParOf" srcId="{44190E25-850D-4184-84C9-B40C3F854EF6}" destId="{6CF62E89-D8FA-44B0-AAE6-19F60C75A4DE}" srcOrd="23" destOrd="0" presId="urn:microsoft.com/office/officeart/2005/8/layout/radial6"/>
    <dgm:cxn modelId="{1D458E85-9F54-4F65-A2A8-C7E9853F1C2C}" type="presParOf" srcId="{44190E25-850D-4184-84C9-B40C3F854EF6}" destId="{69733944-F294-4F2F-A292-80D2A13297FE}" srcOrd="24" destOrd="0" presId="urn:microsoft.com/office/officeart/2005/8/layout/radial6"/>
    <dgm:cxn modelId="{42A226FA-DD87-48F7-BC3C-694439D1144A}" type="presParOf" srcId="{44190E25-850D-4184-84C9-B40C3F854EF6}" destId="{F89DEFD8-8121-41A3-A71A-E47B8685C97C}" srcOrd="25" destOrd="0" presId="urn:microsoft.com/office/officeart/2005/8/layout/radial6"/>
    <dgm:cxn modelId="{96396B9D-AEA0-45E5-82B7-E4D32CEFA025}" type="presParOf" srcId="{44190E25-850D-4184-84C9-B40C3F854EF6}" destId="{18868F76-C650-4890-A327-FE61B08D38E8}" srcOrd="26" destOrd="0" presId="urn:microsoft.com/office/officeart/2005/8/layout/radial6"/>
    <dgm:cxn modelId="{C982228E-D4EA-437D-8333-1189094BF0DD}" type="presParOf" srcId="{44190E25-850D-4184-84C9-B40C3F854EF6}" destId="{220B70D1-A3E4-43CC-8E75-DAAB7F6C5D40}" srcOrd="27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411FCB-261B-4487-8203-90FE15A35E2D}">
      <dsp:nvSpPr>
        <dsp:cNvPr id="0" name=""/>
        <dsp:cNvSpPr/>
      </dsp:nvSpPr>
      <dsp:spPr>
        <a:xfrm>
          <a:off x="6583680" y="3541531"/>
          <a:ext cx="91440" cy="3480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8043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B7446E-FA66-46A4-988B-853E182EE6BA}">
      <dsp:nvSpPr>
        <dsp:cNvPr id="0" name=""/>
        <dsp:cNvSpPr/>
      </dsp:nvSpPr>
      <dsp:spPr>
        <a:xfrm>
          <a:off x="4390577" y="1883568"/>
          <a:ext cx="2238822" cy="5530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0422"/>
              </a:lnTo>
              <a:lnTo>
                <a:pt x="2238822" y="380422"/>
              </a:lnTo>
              <a:lnTo>
                <a:pt x="2238822" y="55306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DB0397-56D2-4C76-84F4-BEEB2C64EC4F}">
      <dsp:nvSpPr>
        <dsp:cNvPr id="0" name=""/>
        <dsp:cNvSpPr/>
      </dsp:nvSpPr>
      <dsp:spPr>
        <a:xfrm>
          <a:off x="2071687" y="3541531"/>
          <a:ext cx="1519237" cy="348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402"/>
              </a:lnTo>
              <a:lnTo>
                <a:pt x="1519237" y="175402"/>
              </a:lnTo>
              <a:lnTo>
                <a:pt x="1519237" y="348043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73A7FE-313E-4B52-8577-412E25C2A900}">
      <dsp:nvSpPr>
        <dsp:cNvPr id="0" name=""/>
        <dsp:cNvSpPr/>
      </dsp:nvSpPr>
      <dsp:spPr>
        <a:xfrm>
          <a:off x="552450" y="3541531"/>
          <a:ext cx="1519237" cy="348043"/>
        </a:xfrm>
        <a:custGeom>
          <a:avLst/>
          <a:gdLst/>
          <a:ahLst/>
          <a:cxnLst/>
          <a:rect l="0" t="0" r="0" b="0"/>
          <a:pathLst>
            <a:path>
              <a:moveTo>
                <a:pt x="1519237" y="0"/>
              </a:moveTo>
              <a:lnTo>
                <a:pt x="1519237" y="175402"/>
              </a:lnTo>
              <a:lnTo>
                <a:pt x="0" y="175402"/>
              </a:lnTo>
              <a:lnTo>
                <a:pt x="0" y="348043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30FA9A-A1D3-463A-887E-3C04866AAAAC}">
      <dsp:nvSpPr>
        <dsp:cNvPr id="0" name=""/>
        <dsp:cNvSpPr/>
      </dsp:nvSpPr>
      <dsp:spPr>
        <a:xfrm>
          <a:off x="2071687" y="1883568"/>
          <a:ext cx="2318889" cy="553063"/>
        </a:xfrm>
        <a:custGeom>
          <a:avLst/>
          <a:gdLst/>
          <a:ahLst/>
          <a:cxnLst/>
          <a:rect l="0" t="0" r="0" b="0"/>
          <a:pathLst>
            <a:path>
              <a:moveTo>
                <a:pt x="2318889" y="0"/>
              </a:moveTo>
              <a:lnTo>
                <a:pt x="2318889" y="380422"/>
              </a:lnTo>
              <a:lnTo>
                <a:pt x="0" y="380422"/>
              </a:lnTo>
              <a:lnTo>
                <a:pt x="0" y="55306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60D412-D9C7-4740-BB63-EA540465BDB2}">
      <dsp:nvSpPr>
        <dsp:cNvPr id="0" name=""/>
        <dsp:cNvSpPr/>
      </dsp:nvSpPr>
      <dsp:spPr>
        <a:xfrm>
          <a:off x="3838127" y="778668"/>
          <a:ext cx="1104900" cy="11049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F7C4C81-7FE0-4588-BCC5-B4D86B4FEC9F}">
      <dsp:nvSpPr>
        <dsp:cNvPr id="0" name=""/>
        <dsp:cNvSpPr/>
      </dsp:nvSpPr>
      <dsp:spPr>
        <a:xfrm>
          <a:off x="5023093" y="568124"/>
          <a:ext cx="1497216" cy="15204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/>
            <a:t>Scope of Social Psychology</a:t>
          </a:r>
          <a:endParaRPr lang="en-US" sz="1800" b="1" kern="1200" dirty="0"/>
        </a:p>
      </dsp:txBody>
      <dsp:txXfrm>
        <a:off x="5023093" y="568124"/>
        <a:ext cx="1497216" cy="1520463"/>
      </dsp:txXfrm>
    </dsp:sp>
    <dsp:sp modelId="{34F78C89-71B3-4254-9A3F-8358050A7ADE}">
      <dsp:nvSpPr>
        <dsp:cNvPr id="0" name=""/>
        <dsp:cNvSpPr/>
      </dsp:nvSpPr>
      <dsp:spPr>
        <a:xfrm>
          <a:off x="1519237" y="2436631"/>
          <a:ext cx="1104900" cy="11049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DD088F1-6D22-4A81-B7FD-1A46F94CD9D3}">
      <dsp:nvSpPr>
        <dsp:cNvPr id="0" name=""/>
        <dsp:cNvSpPr/>
      </dsp:nvSpPr>
      <dsp:spPr>
        <a:xfrm>
          <a:off x="2624137" y="2433869"/>
          <a:ext cx="1657349" cy="1104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smtClean="0"/>
            <a:t>Theoretical Aspect</a:t>
          </a:r>
          <a:endParaRPr lang="en-US" sz="1700" b="1" kern="1200" dirty="0"/>
        </a:p>
      </dsp:txBody>
      <dsp:txXfrm>
        <a:off x="2624137" y="2433869"/>
        <a:ext cx="1657349" cy="1104900"/>
      </dsp:txXfrm>
    </dsp:sp>
    <dsp:sp modelId="{E94BCB62-F119-4FAD-AEF2-D48C74E2A2D2}">
      <dsp:nvSpPr>
        <dsp:cNvPr id="0" name=""/>
        <dsp:cNvSpPr/>
      </dsp:nvSpPr>
      <dsp:spPr>
        <a:xfrm>
          <a:off x="0" y="3889575"/>
          <a:ext cx="1104900" cy="11049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C3C64E4-063F-41A6-99AF-0340D0D23178}">
      <dsp:nvSpPr>
        <dsp:cNvPr id="0" name=""/>
        <dsp:cNvSpPr/>
      </dsp:nvSpPr>
      <dsp:spPr>
        <a:xfrm>
          <a:off x="1104900" y="3886813"/>
          <a:ext cx="1657349" cy="1104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smtClean="0"/>
            <a:t>Basic Concepts</a:t>
          </a:r>
          <a:endParaRPr lang="en-US" sz="1700" b="1" kern="1200" dirty="0"/>
        </a:p>
      </dsp:txBody>
      <dsp:txXfrm>
        <a:off x="1104900" y="3886813"/>
        <a:ext cx="1657349" cy="1104900"/>
      </dsp:txXfrm>
    </dsp:sp>
    <dsp:sp modelId="{34701E86-9F03-4EA0-AE3D-02B1085F2C6A}">
      <dsp:nvSpPr>
        <dsp:cNvPr id="0" name=""/>
        <dsp:cNvSpPr/>
      </dsp:nvSpPr>
      <dsp:spPr>
        <a:xfrm>
          <a:off x="3038475" y="3889575"/>
          <a:ext cx="1104900" cy="11049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3CE8780-22FE-495A-AE44-3F99DAE457CD}">
      <dsp:nvSpPr>
        <dsp:cNvPr id="0" name=""/>
        <dsp:cNvSpPr/>
      </dsp:nvSpPr>
      <dsp:spPr>
        <a:xfrm>
          <a:off x="4143375" y="3886813"/>
          <a:ext cx="1657349" cy="1104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smtClean="0"/>
            <a:t>Theories</a:t>
          </a:r>
          <a:endParaRPr lang="en-US" sz="1700" b="1" kern="1200" dirty="0"/>
        </a:p>
      </dsp:txBody>
      <dsp:txXfrm>
        <a:off x="4143375" y="3886813"/>
        <a:ext cx="1657349" cy="1104900"/>
      </dsp:txXfrm>
    </dsp:sp>
    <dsp:sp modelId="{46EBB724-6745-42FC-B900-2DAC31FCDFB6}">
      <dsp:nvSpPr>
        <dsp:cNvPr id="0" name=""/>
        <dsp:cNvSpPr/>
      </dsp:nvSpPr>
      <dsp:spPr>
        <a:xfrm>
          <a:off x="6076950" y="2436631"/>
          <a:ext cx="1104900" cy="11049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C3CBA29-6DB7-4FD3-B00A-3F911AFC40FF}">
      <dsp:nvSpPr>
        <dsp:cNvPr id="0" name=""/>
        <dsp:cNvSpPr/>
      </dsp:nvSpPr>
      <dsp:spPr>
        <a:xfrm>
          <a:off x="7181850" y="2433869"/>
          <a:ext cx="1657349" cy="1104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smtClean="0"/>
            <a:t>Applied Aspect</a:t>
          </a:r>
          <a:endParaRPr lang="en-US" sz="1700" b="1" kern="1200" dirty="0"/>
        </a:p>
      </dsp:txBody>
      <dsp:txXfrm>
        <a:off x="7181850" y="2433869"/>
        <a:ext cx="1657349" cy="1104900"/>
      </dsp:txXfrm>
    </dsp:sp>
    <dsp:sp modelId="{ABB295DF-DCC3-4C7B-B235-0C73BF1C3A0C}">
      <dsp:nvSpPr>
        <dsp:cNvPr id="0" name=""/>
        <dsp:cNvSpPr/>
      </dsp:nvSpPr>
      <dsp:spPr>
        <a:xfrm>
          <a:off x="6076950" y="3889575"/>
          <a:ext cx="1104900" cy="110490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9B41715-9F37-4511-9A19-24E212C37081}">
      <dsp:nvSpPr>
        <dsp:cNvPr id="0" name=""/>
        <dsp:cNvSpPr/>
      </dsp:nvSpPr>
      <dsp:spPr>
        <a:xfrm>
          <a:off x="7181849" y="3886813"/>
          <a:ext cx="1657349" cy="1104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smtClean="0"/>
            <a:t>Practical Application in different fields of life</a:t>
          </a:r>
          <a:endParaRPr lang="en-US" sz="1700" b="1" kern="1200" dirty="0"/>
        </a:p>
      </dsp:txBody>
      <dsp:txXfrm>
        <a:off x="7181849" y="3886813"/>
        <a:ext cx="1657349" cy="11049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70D1-A3E4-43CC-8E75-DAAB7F6C5D40}">
      <dsp:nvSpPr>
        <dsp:cNvPr id="0" name=""/>
        <dsp:cNvSpPr/>
      </dsp:nvSpPr>
      <dsp:spPr>
        <a:xfrm>
          <a:off x="1530129" y="556103"/>
          <a:ext cx="5607493" cy="5607493"/>
        </a:xfrm>
        <a:prstGeom prst="blockArc">
          <a:avLst>
            <a:gd name="adj1" fmla="val 13800000"/>
            <a:gd name="adj2" fmla="val 16200000"/>
            <a:gd name="adj3" fmla="val 306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733944-F294-4F2F-A292-80D2A13297FE}">
      <dsp:nvSpPr>
        <dsp:cNvPr id="0" name=""/>
        <dsp:cNvSpPr/>
      </dsp:nvSpPr>
      <dsp:spPr>
        <a:xfrm>
          <a:off x="1530129" y="556103"/>
          <a:ext cx="5607493" cy="5607493"/>
        </a:xfrm>
        <a:prstGeom prst="blockArc">
          <a:avLst>
            <a:gd name="adj1" fmla="val 11400000"/>
            <a:gd name="adj2" fmla="val 13800000"/>
            <a:gd name="adj3" fmla="val 306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17954D-34E1-4BB9-9FB4-1AF6B39EB8B2}">
      <dsp:nvSpPr>
        <dsp:cNvPr id="0" name=""/>
        <dsp:cNvSpPr/>
      </dsp:nvSpPr>
      <dsp:spPr>
        <a:xfrm>
          <a:off x="1508348" y="666437"/>
          <a:ext cx="5607493" cy="5607493"/>
        </a:xfrm>
        <a:prstGeom prst="blockArc">
          <a:avLst>
            <a:gd name="adj1" fmla="val 9198962"/>
            <a:gd name="adj2" fmla="val 11540047"/>
            <a:gd name="adj3" fmla="val 306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B3CEEA-DB04-43AD-8321-B24EF5F945AA}">
      <dsp:nvSpPr>
        <dsp:cNvPr id="0" name=""/>
        <dsp:cNvSpPr/>
      </dsp:nvSpPr>
      <dsp:spPr>
        <a:xfrm>
          <a:off x="1430228" y="521891"/>
          <a:ext cx="5607493" cy="5607493"/>
        </a:xfrm>
        <a:prstGeom prst="blockArc">
          <a:avLst>
            <a:gd name="adj1" fmla="val 6468505"/>
            <a:gd name="adj2" fmla="val 8994343"/>
            <a:gd name="adj3" fmla="val 306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8A3AA0-48C1-4B63-B464-0D6CDF12C59E}">
      <dsp:nvSpPr>
        <dsp:cNvPr id="0" name=""/>
        <dsp:cNvSpPr/>
      </dsp:nvSpPr>
      <dsp:spPr>
        <a:xfrm>
          <a:off x="1529118" y="555735"/>
          <a:ext cx="5607493" cy="5607493"/>
        </a:xfrm>
        <a:prstGeom prst="blockArc">
          <a:avLst>
            <a:gd name="adj1" fmla="val 4206443"/>
            <a:gd name="adj2" fmla="val 6598659"/>
            <a:gd name="adj3" fmla="val 306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BD6AD0-1966-4923-9F16-C5FF97305D77}">
      <dsp:nvSpPr>
        <dsp:cNvPr id="0" name=""/>
        <dsp:cNvSpPr/>
      </dsp:nvSpPr>
      <dsp:spPr>
        <a:xfrm>
          <a:off x="1530665" y="555175"/>
          <a:ext cx="5607493" cy="5607493"/>
        </a:xfrm>
        <a:prstGeom prst="blockArc">
          <a:avLst>
            <a:gd name="adj1" fmla="val 1801334"/>
            <a:gd name="adj2" fmla="val 4208492"/>
            <a:gd name="adj3" fmla="val 306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75880F-B912-4340-B595-E32B215982B8}">
      <dsp:nvSpPr>
        <dsp:cNvPr id="0" name=""/>
        <dsp:cNvSpPr/>
      </dsp:nvSpPr>
      <dsp:spPr>
        <a:xfrm>
          <a:off x="1530129" y="556103"/>
          <a:ext cx="5607493" cy="5607493"/>
        </a:xfrm>
        <a:prstGeom prst="blockArc">
          <a:avLst>
            <a:gd name="adj1" fmla="val 21000000"/>
            <a:gd name="adj2" fmla="val 1800000"/>
            <a:gd name="adj3" fmla="val 306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32CC9F-ECCC-418E-B93C-357CAB36B5DA}">
      <dsp:nvSpPr>
        <dsp:cNvPr id="0" name=""/>
        <dsp:cNvSpPr/>
      </dsp:nvSpPr>
      <dsp:spPr>
        <a:xfrm>
          <a:off x="1530129" y="556103"/>
          <a:ext cx="5607493" cy="5607493"/>
        </a:xfrm>
        <a:prstGeom prst="blockArc">
          <a:avLst>
            <a:gd name="adj1" fmla="val 18600000"/>
            <a:gd name="adj2" fmla="val 21000000"/>
            <a:gd name="adj3" fmla="val 306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6EEC0A-80CF-4B05-A955-8C9F7F78008D}">
      <dsp:nvSpPr>
        <dsp:cNvPr id="0" name=""/>
        <dsp:cNvSpPr/>
      </dsp:nvSpPr>
      <dsp:spPr>
        <a:xfrm>
          <a:off x="1530129" y="556103"/>
          <a:ext cx="5607493" cy="5607493"/>
        </a:xfrm>
        <a:prstGeom prst="blockArc">
          <a:avLst>
            <a:gd name="adj1" fmla="val 16200000"/>
            <a:gd name="adj2" fmla="val 18600000"/>
            <a:gd name="adj3" fmla="val 306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734305-F829-4166-BB22-A3867E9FAA5E}">
      <dsp:nvSpPr>
        <dsp:cNvPr id="0" name=""/>
        <dsp:cNvSpPr/>
      </dsp:nvSpPr>
      <dsp:spPr>
        <a:xfrm>
          <a:off x="3482728" y="2508701"/>
          <a:ext cx="1702296" cy="17022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</a:rPr>
            <a:t>Scope of Social Psychology</a:t>
          </a:r>
          <a:endParaRPr lang="en-US" sz="1600" kern="1200" dirty="0">
            <a:solidFill>
              <a:schemeClr val="bg1"/>
            </a:solidFill>
          </a:endParaRPr>
        </a:p>
      </dsp:txBody>
      <dsp:txXfrm>
        <a:off x="3732023" y="2757996"/>
        <a:ext cx="1203706" cy="1203706"/>
      </dsp:txXfrm>
    </dsp:sp>
    <dsp:sp modelId="{8694D360-D88D-4C36-B5E9-85121DE919AA}">
      <dsp:nvSpPr>
        <dsp:cNvPr id="0" name=""/>
        <dsp:cNvSpPr/>
      </dsp:nvSpPr>
      <dsp:spPr>
        <a:xfrm>
          <a:off x="3562352" y="3197"/>
          <a:ext cx="1543047" cy="11916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bg1"/>
              </a:solidFill>
            </a:rPr>
            <a:t>Behavior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3788326" y="177704"/>
        <a:ext cx="1091099" cy="842593"/>
      </dsp:txXfrm>
    </dsp:sp>
    <dsp:sp modelId="{14AC68B7-3E53-483B-B0AC-C10F7FF8594A}">
      <dsp:nvSpPr>
        <dsp:cNvPr id="0" name=""/>
        <dsp:cNvSpPr/>
      </dsp:nvSpPr>
      <dsp:spPr>
        <a:xfrm>
          <a:off x="5359030" y="508634"/>
          <a:ext cx="1498970" cy="14725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</a:rPr>
            <a:t>Attitude</a:t>
          </a:r>
          <a:endParaRPr lang="en-US" sz="1600" kern="1200" dirty="0">
            <a:solidFill>
              <a:schemeClr val="bg1"/>
            </a:solidFill>
          </a:endParaRPr>
        </a:p>
      </dsp:txBody>
      <dsp:txXfrm>
        <a:off x="5578549" y="724286"/>
        <a:ext cx="1059932" cy="1041260"/>
      </dsp:txXfrm>
    </dsp:sp>
    <dsp:sp modelId="{96EFA8EA-49A0-46C1-A09C-BF0983C076BA}">
      <dsp:nvSpPr>
        <dsp:cNvPr id="0" name=""/>
        <dsp:cNvSpPr/>
      </dsp:nvSpPr>
      <dsp:spPr>
        <a:xfrm>
          <a:off x="6266487" y="2284629"/>
          <a:ext cx="1572587" cy="11916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</a:rPr>
            <a:t>Motivation</a:t>
          </a:r>
          <a:endParaRPr lang="en-US" sz="1600" kern="1200" dirty="0">
            <a:solidFill>
              <a:schemeClr val="bg1"/>
            </a:solidFill>
          </a:endParaRPr>
        </a:p>
      </dsp:txBody>
      <dsp:txXfrm>
        <a:off x="6496787" y="2459136"/>
        <a:ext cx="1111987" cy="842593"/>
      </dsp:txXfrm>
    </dsp:sp>
    <dsp:sp modelId="{3ECD584E-62FD-49E5-981A-F5E7171D1685}">
      <dsp:nvSpPr>
        <dsp:cNvPr id="0" name=""/>
        <dsp:cNvSpPr/>
      </dsp:nvSpPr>
      <dsp:spPr>
        <a:xfrm>
          <a:off x="5896358" y="4144470"/>
          <a:ext cx="1656965" cy="11916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bg1"/>
              </a:solidFill>
            </a:rPr>
            <a:t>Cognition</a:t>
          </a:r>
          <a:endParaRPr lang="en-US" sz="1600" kern="1200" dirty="0">
            <a:solidFill>
              <a:schemeClr val="bg1"/>
            </a:solidFill>
          </a:endParaRPr>
        </a:p>
      </dsp:txBody>
      <dsp:txXfrm>
        <a:off x="6139015" y="4318977"/>
        <a:ext cx="1171651" cy="842593"/>
      </dsp:txXfrm>
    </dsp:sp>
    <dsp:sp modelId="{CDE0DCD1-CCEA-44BC-BED5-49DC2E422F62}">
      <dsp:nvSpPr>
        <dsp:cNvPr id="0" name=""/>
        <dsp:cNvSpPr/>
      </dsp:nvSpPr>
      <dsp:spPr>
        <a:xfrm>
          <a:off x="4362808" y="5359792"/>
          <a:ext cx="1818916" cy="11916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solidFill>
                <a:schemeClr val="bg1"/>
              </a:solidFill>
            </a:rPr>
            <a:t>Socialization </a:t>
          </a:r>
          <a:r>
            <a:rPr lang="en-US" sz="1400" kern="1200" dirty="0" smtClean="0">
              <a:solidFill>
                <a:schemeClr val="bg1"/>
              </a:solidFill>
            </a:rPr>
            <a:t>and</a:t>
          </a:r>
          <a:r>
            <a:rPr lang="en-US" sz="1000" kern="1200" dirty="0" smtClean="0">
              <a:solidFill>
                <a:schemeClr val="bg1"/>
              </a:solidFill>
            </a:rPr>
            <a:t> personality Development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4629182" y="5534299"/>
        <a:ext cx="1286168" cy="842593"/>
      </dsp:txXfrm>
    </dsp:sp>
    <dsp:sp modelId="{47003D4C-128B-4790-A215-B865A5CAE2A7}">
      <dsp:nvSpPr>
        <dsp:cNvPr id="0" name=""/>
        <dsp:cNvSpPr/>
      </dsp:nvSpPr>
      <dsp:spPr>
        <a:xfrm>
          <a:off x="2524122" y="5358395"/>
          <a:ext cx="1730976" cy="11916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bg1"/>
              </a:solidFill>
            </a:rPr>
            <a:t>Propaganda</a:t>
          </a:r>
          <a:endParaRPr lang="en-US" sz="1200" kern="1200" dirty="0">
            <a:solidFill>
              <a:schemeClr val="bg1"/>
            </a:solidFill>
          </a:endParaRPr>
        </a:p>
      </dsp:txBody>
      <dsp:txXfrm>
        <a:off x="2777618" y="5532902"/>
        <a:ext cx="1223984" cy="842593"/>
      </dsp:txXfrm>
    </dsp:sp>
    <dsp:sp modelId="{49CF5A55-D7C4-40D1-B229-BA02960C2B77}">
      <dsp:nvSpPr>
        <dsp:cNvPr id="0" name=""/>
        <dsp:cNvSpPr/>
      </dsp:nvSpPr>
      <dsp:spPr>
        <a:xfrm>
          <a:off x="1000125" y="4114191"/>
          <a:ext cx="1690318" cy="11916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bg1"/>
              </a:solidFill>
            </a:rPr>
            <a:t>Aggression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1247666" y="4288698"/>
        <a:ext cx="1195236" cy="842593"/>
      </dsp:txXfrm>
    </dsp:sp>
    <dsp:sp modelId="{56547905-C75D-4825-AE18-80E28298A5BF}">
      <dsp:nvSpPr>
        <dsp:cNvPr id="0" name=""/>
        <dsp:cNvSpPr/>
      </dsp:nvSpPr>
      <dsp:spPr>
        <a:xfrm>
          <a:off x="695324" y="2284629"/>
          <a:ext cx="1839293" cy="11916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chemeClr val="bg1"/>
              </a:solidFill>
            </a:rPr>
            <a:t>Leadership</a:t>
          </a:r>
          <a:endParaRPr lang="en-US" sz="1400" kern="1200" dirty="0">
            <a:solidFill>
              <a:schemeClr val="bg1"/>
            </a:solidFill>
          </a:endParaRPr>
        </a:p>
      </dsp:txBody>
      <dsp:txXfrm>
        <a:off x="964682" y="2459136"/>
        <a:ext cx="1300577" cy="842593"/>
      </dsp:txXfrm>
    </dsp:sp>
    <dsp:sp modelId="{F89DEFD8-8121-41A3-A71A-E47B8685C97C}">
      <dsp:nvSpPr>
        <dsp:cNvPr id="0" name=""/>
        <dsp:cNvSpPr/>
      </dsp:nvSpPr>
      <dsp:spPr>
        <a:xfrm>
          <a:off x="1537070" y="649113"/>
          <a:ext cx="2044333" cy="11916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bg1"/>
              </a:solidFill>
            </a:rPr>
            <a:t>Psycho Social Problems</a:t>
          </a:r>
          <a:endParaRPr lang="en-US" sz="1800" kern="1200" dirty="0">
            <a:solidFill>
              <a:schemeClr val="bg1"/>
            </a:solidFill>
          </a:endParaRPr>
        </a:p>
      </dsp:txBody>
      <dsp:txXfrm>
        <a:off x="1836456" y="823620"/>
        <a:ext cx="1445561" cy="8425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9EBFF-0416-44B3-B324-0E36072F53BA}" type="datetimeFigureOut">
              <a:rPr lang="en-US" smtClean="0"/>
              <a:pPr/>
              <a:t>7/1/2020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62FCD6-3550-4BE1-975C-D96250E408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0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2FCD6-3550-4BE1-975C-D96250E4080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050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2FCD6-3550-4BE1-975C-D96250E4080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19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A9BB6-6D40-4772-8A03-DFCCBC438EC5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257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840E-8293-46F6-91C1-2574978D163D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9634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840E-8293-46F6-91C1-2574978D163D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24350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48177" y="3771174"/>
            <a:ext cx="5540814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840E-8293-46F6-91C1-2574978D163D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244444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3124201"/>
            <a:ext cx="6620968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840E-8293-46F6-91C1-2574978D163D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6535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840E-8293-46F6-91C1-2574978D163D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44918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840E-8293-46F6-91C1-2574978D163D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753384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FB0A7-7E2B-45F0-880B-5E641BFABA59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851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17AEF-41C5-4DCF-B39B-6B35E0705E73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26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E0A6F-11EC-4BA3-92B2-D35108EBB93D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779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DE5BE-7A4C-4228-BACF-D75FC5F32113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91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242CE-EBAE-4F1B-9519-DB7BF586FAEF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55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110F-9678-462D-BBEE-A4D91E6B6DED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807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3FEC4-D63D-416B-BB76-57B84292518E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181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511B0-6CAD-4C74-BB08-A68A3416F263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5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B109A-66CE-42DD-BA29-02736CD52E57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97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2F081-7A07-45CB-A163-FC75152D63AE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899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4000"/>
                </a:schemeClr>
              </a:gs>
              <a:gs pos="73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0000"/>
                </a:schemeClr>
              </a:gs>
              <a:gs pos="66000">
                <a:schemeClr val="accent1">
                  <a:lumMod val="60000"/>
                  <a:lumOff val="40000"/>
                  <a:alpha val="0"/>
                </a:schemeClr>
              </a:gs>
              <a:gs pos="31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1000"/>
                </a:schemeClr>
              </a:gs>
              <a:gs pos="75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8000"/>
                </a:schemeClr>
              </a:gs>
              <a:gs pos="72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EB1840E-8293-46F6-91C1-2574978D163D}" type="datetime1">
              <a:rPr lang="en-US" smtClean="0"/>
              <a:pPr/>
              <a:t>7/1/2020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188DF-48BD-4DDD-B427-F74289C6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343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447800"/>
            <a:ext cx="819243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SCOPE OF SOCIAL PSYCHOLOGY</a:t>
            </a:r>
            <a:endParaRPr lang="en-US" sz="4800" b="1" cap="none" spc="0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533400"/>
            <a:ext cx="85344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/>
                </a:solidFill>
              </a:rPr>
              <a:t>Personality is the product of the process of  socialization and is largely  determined by the interplay of heredity and environment.</a:t>
            </a:r>
          </a:p>
          <a:p>
            <a:endParaRPr lang="en-US" sz="3200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sz="3200" dirty="0" smtClean="0">
                <a:solidFill>
                  <a:schemeClr val="bg1"/>
                </a:solidFill>
              </a:rPr>
              <a:t>Biological inheritance or heredity</a:t>
            </a:r>
          </a:p>
          <a:p>
            <a:pPr marL="342900" indent="-342900">
              <a:buAutoNum type="arabicPeriod"/>
            </a:pPr>
            <a:r>
              <a:rPr lang="en-US" sz="3200" dirty="0" smtClean="0">
                <a:solidFill>
                  <a:schemeClr val="bg1"/>
                </a:solidFill>
              </a:rPr>
              <a:t>Environment</a:t>
            </a:r>
          </a:p>
          <a:p>
            <a:pPr marL="342900" indent="-342900"/>
            <a:endParaRPr lang="en-US" sz="3200" dirty="0" smtClean="0">
              <a:solidFill>
                <a:schemeClr val="bg1"/>
              </a:solidFill>
            </a:endParaRPr>
          </a:p>
          <a:p>
            <a:pPr marL="342900" indent="-342900">
              <a:buAutoNum type="alphaLcParenR"/>
            </a:pPr>
            <a:r>
              <a:rPr lang="en-US" sz="3200" dirty="0" smtClean="0">
                <a:solidFill>
                  <a:schemeClr val="bg1"/>
                </a:solidFill>
              </a:rPr>
              <a:t>Geographical Environment</a:t>
            </a:r>
          </a:p>
          <a:p>
            <a:pPr marL="342900" indent="-342900">
              <a:buAutoNum type="alphaLcParenR"/>
            </a:pPr>
            <a:r>
              <a:rPr lang="en-US" sz="3200" dirty="0" smtClean="0">
                <a:solidFill>
                  <a:schemeClr val="bg1"/>
                </a:solidFill>
              </a:rPr>
              <a:t>Cultural Environment</a:t>
            </a:r>
          </a:p>
          <a:p>
            <a:pPr marL="342900" indent="-342900">
              <a:buAutoNum type="alphaLcParenR"/>
            </a:pPr>
            <a:r>
              <a:rPr lang="en-US" sz="3200" dirty="0" smtClean="0">
                <a:solidFill>
                  <a:schemeClr val="bg1"/>
                </a:solidFill>
              </a:rPr>
              <a:t>Social Environment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>
                <a:solidFill>
                  <a:srgbClr val="00B050"/>
                </a:solidFill>
              </a:rPr>
              <a:pPr/>
              <a:t>10</a:t>
            </a:fld>
            <a:endParaRPr lang="en-US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42900" y="797164"/>
            <a:ext cx="85344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Propaganda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b="1" baseline="30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Information especially of biased or</a:t>
            </a:r>
            <a:r>
              <a:rPr kumimoji="0" lang="en-US" sz="280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misleading nature used to promote a political cause or point of view.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b="1" baseline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3429000"/>
            <a:ext cx="8610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Propaganda is often associated </a:t>
            </a:r>
            <a:r>
              <a:rPr lang="en-US" sz="2800" dirty="0" smtClean="0">
                <a:solidFill>
                  <a:schemeClr val="bg1"/>
                </a:solidFill>
              </a:rPr>
              <a:t>with    the</a:t>
            </a:r>
            <a:r>
              <a:rPr lang="en-US" sz="2800" dirty="0">
                <a:solidFill>
                  <a:schemeClr val="bg1"/>
                </a:solidFill>
              </a:rPr>
              <a:t> psychological mechanisms of influencing and altering the attitude of a population </a:t>
            </a:r>
            <a:r>
              <a:rPr lang="en-US" sz="2800" dirty="0" smtClean="0">
                <a:solidFill>
                  <a:schemeClr val="bg1"/>
                </a:solidFill>
              </a:rPr>
              <a:t>towards </a:t>
            </a:r>
            <a:r>
              <a:rPr lang="en-US" sz="2800" dirty="0">
                <a:solidFill>
                  <a:schemeClr val="bg1"/>
                </a:solidFill>
              </a:rPr>
              <a:t>a specific cause, position or political </a:t>
            </a:r>
            <a:r>
              <a:rPr lang="en-US" sz="2800" dirty="0" smtClean="0">
                <a:solidFill>
                  <a:schemeClr val="bg1"/>
                </a:solidFill>
              </a:rPr>
              <a:t>agenda.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>
                <a:solidFill>
                  <a:srgbClr val="00B050"/>
                </a:solidFill>
              </a:rPr>
              <a:pPr/>
              <a:t>11</a:t>
            </a:fld>
            <a:endParaRPr lang="en-US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76200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Aggression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295400"/>
            <a:ext cx="84582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Aggression is overt, often harmful, social behavior with the intention of inflicting harm or other unpleasantness  upon another individual.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It may occur in retaliation or without  provocation. In humans  frustration due to blocked goals  can cause aggression.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81000" y="4648200"/>
            <a:ext cx="8763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Human aggression can be classified into direct and indirect aggression,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81000" y="609600"/>
            <a:ext cx="7598555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Direct aggression is characterized by physical or verbal behavior intended to cause harm to someone,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04800" y="2819400"/>
            <a:ext cx="8382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Indirect aggression is characterized by a behavior intended to harm social relations of an individual or a group.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81000" y="457200"/>
            <a:ext cx="4724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Leadership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066800"/>
            <a:ext cx="88392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  </a:t>
            </a:r>
            <a:endParaRPr lang="en-US" sz="2800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en-US" sz="2800" dirty="0" smtClean="0">
                <a:solidFill>
                  <a:schemeClr val="bg1"/>
                </a:solidFill>
              </a:rPr>
              <a:t>The </a:t>
            </a:r>
            <a:r>
              <a:rPr lang="en-US" sz="2800" dirty="0">
                <a:solidFill>
                  <a:schemeClr val="bg1"/>
                </a:solidFill>
              </a:rPr>
              <a:t>activity of leading a group of people or an </a:t>
            </a:r>
            <a:r>
              <a:rPr lang="en-US" sz="2800" dirty="0" smtClean="0">
                <a:solidFill>
                  <a:schemeClr val="bg1"/>
                </a:solidFill>
              </a:rPr>
              <a:t>  organization </a:t>
            </a:r>
            <a:r>
              <a:rPr lang="en-US" sz="2800" dirty="0">
                <a:solidFill>
                  <a:schemeClr val="bg1"/>
                </a:solidFill>
              </a:rPr>
              <a:t>or the ability to do this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buAutoNum type="arabicPeriod"/>
            </a:pPr>
            <a:endParaRPr lang="en-US" sz="2800" dirty="0" smtClean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en-US" sz="2800" dirty="0" smtClean="0">
                <a:solidFill>
                  <a:schemeClr val="bg1"/>
                </a:solidFill>
              </a:rPr>
              <a:t>The ability of an individual or a group of individuals to influence ad guide followers or other members of an organization.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4191000"/>
            <a:ext cx="83058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 smtClean="0">
              <a:solidFill>
                <a:schemeClr val="bg1"/>
              </a:solidFill>
            </a:endParaRPr>
          </a:p>
          <a:p>
            <a:r>
              <a:rPr lang="en-US" sz="2800" dirty="0" smtClean="0">
                <a:solidFill>
                  <a:schemeClr val="bg1"/>
                </a:solidFill>
              </a:rPr>
              <a:t>Leadership </a:t>
            </a:r>
            <a:r>
              <a:rPr lang="en-US" sz="2800" dirty="0">
                <a:solidFill>
                  <a:schemeClr val="bg1"/>
                </a:solidFill>
              </a:rPr>
              <a:t>involves</a:t>
            </a:r>
            <a:r>
              <a:rPr lang="en-US" sz="2800" dirty="0" smtClean="0">
                <a:solidFill>
                  <a:schemeClr val="bg1"/>
                </a:solidFill>
              </a:rPr>
              <a:t>:</a:t>
            </a:r>
          </a:p>
          <a:p>
            <a:endParaRPr lang="en-US" sz="9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Establishing </a:t>
            </a:r>
            <a:r>
              <a:rPr lang="en-US" sz="2800" dirty="0">
                <a:solidFill>
                  <a:schemeClr val="bg1"/>
                </a:solidFill>
              </a:rPr>
              <a:t>a clear vision</a:t>
            </a:r>
            <a:r>
              <a:rPr lang="en-US" sz="2800" dirty="0" smtClean="0">
                <a:solidFill>
                  <a:schemeClr val="bg1"/>
                </a:solidFill>
              </a:rPr>
              <a:t>,</a:t>
            </a:r>
          </a:p>
          <a:p>
            <a:pPr>
              <a:buFont typeface="Wingdings" pitchFamily="2" charset="2"/>
              <a:buChar char="§"/>
            </a:pPr>
            <a:endParaRPr lang="en-US" sz="9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Sharing </a:t>
            </a:r>
            <a:r>
              <a:rPr lang="en-US" sz="2800" dirty="0">
                <a:solidFill>
                  <a:schemeClr val="bg1"/>
                </a:solidFill>
              </a:rPr>
              <a:t>that vision with others so that they will </a:t>
            </a:r>
            <a:r>
              <a:rPr lang="en-US" sz="2800" dirty="0" smtClean="0">
                <a:solidFill>
                  <a:schemeClr val="bg1"/>
                </a:solidFill>
              </a:rPr>
              <a:t>     follow </a:t>
            </a:r>
            <a:r>
              <a:rPr lang="en-US" sz="2800" dirty="0">
                <a:solidFill>
                  <a:schemeClr val="bg1"/>
                </a:solidFill>
              </a:rPr>
              <a:t>willingly,</a:t>
            </a:r>
            <a:br>
              <a:rPr lang="en-US" sz="2800" dirty="0">
                <a:solidFill>
                  <a:schemeClr val="bg1"/>
                </a:solidFill>
              </a:rPr>
            </a:b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>
                <a:solidFill>
                  <a:srgbClr val="92D050"/>
                </a:solidFill>
              </a:rPr>
              <a:pPr/>
              <a:t>14</a:t>
            </a:fld>
            <a:endParaRPr lang="en-US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838200"/>
            <a:ext cx="8153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Providing </a:t>
            </a:r>
            <a:r>
              <a:rPr lang="en-US" sz="2800" dirty="0">
                <a:solidFill>
                  <a:schemeClr val="bg1"/>
                </a:solidFill>
              </a:rPr>
              <a:t>the information, knowledge and methods to realize that vision, </a:t>
            </a:r>
            <a:r>
              <a:rPr lang="en-US" sz="2800" dirty="0" smtClean="0">
                <a:solidFill>
                  <a:schemeClr val="bg1"/>
                </a:solidFill>
              </a:rPr>
              <a:t>and</a:t>
            </a:r>
          </a:p>
          <a:p>
            <a:endParaRPr lang="en-US" sz="28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coordinating </a:t>
            </a:r>
            <a:r>
              <a:rPr lang="en-US" sz="2800" dirty="0">
                <a:solidFill>
                  <a:schemeClr val="bg1"/>
                </a:solidFill>
              </a:rPr>
              <a:t>and balancing the conflicting interests of all members and stakeholders</a:t>
            </a: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304800" y="3429000"/>
            <a:ext cx="8534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leader steps up in times of crisis, and is able to think and act creatively in difficult situations.</a:t>
            </a:r>
            <a:b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>
                <a:solidFill>
                  <a:srgbClr val="92D050"/>
                </a:solidFill>
              </a:rPr>
              <a:pPr/>
              <a:t>15</a:t>
            </a:fld>
            <a:endParaRPr lang="en-US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0668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Psycho- social Problems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752600"/>
            <a:ext cx="838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The term </a:t>
            </a:r>
            <a:r>
              <a:rPr lang="en-US" sz="2800" dirty="0" smtClean="0">
                <a:solidFill>
                  <a:schemeClr val="bg1"/>
                </a:solidFill>
              </a:rPr>
              <a:t>psycho-social</a:t>
            </a:r>
            <a:r>
              <a:rPr lang="en-US" sz="2800" dirty="0">
                <a:solidFill>
                  <a:schemeClr val="bg1"/>
                </a:solidFill>
              </a:rPr>
              <a:t> refers to the psychological and social factors that influence mental </a:t>
            </a:r>
            <a:r>
              <a:rPr lang="en-US" sz="2800" dirty="0" smtClean="0">
                <a:solidFill>
                  <a:schemeClr val="bg1"/>
                </a:solidFill>
              </a:rPr>
              <a:t>health.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3200400"/>
            <a:ext cx="8153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Social influences such as peer pressure, parental support, cultural and religious background, </a:t>
            </a:r>
            <a:r>
              <a:rPr lang="en-US" sz="2800" dirty="0" smtClean="0">
                <a:solidFill>
                  <a:schemeClr val="bg1"/>
                </a:solidFill>
              </a:rPr>
              <a:t>socio-economic </a:t>
            </a:r>
            <a:r>
              <a:rPr lang="en-US" sz="2800" dirty="0">
                <a:solidFill>
                  <a:schemeClr val="bg1"/>
                </a:solidFill>
              </a:rPr>
              <a:t>status, and interpersonal relationships all help to shape personality and influence psychological makeup.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>
                <a:solidFill>
                  <a:srgbClr val="92D050"/>
                </a:solidFill>
              </a:rPr>
              <a:pPr/>
              <a:t>16</a:t>
            </a:fld>
            <a:endParaRPr lang="en-US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95736"/>
            <a:ext cx="7924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People may not be fully aware of the relationship between their mental and emotional wellbeing and the environment they are living in.</a:t>
            </a:r>
            <a:br>
              <a:rPr lang="en-US" sz="2800" dirty="0">
                <a:solidFill>
                  <a:schemeClr val="bg1"/>
                </a:solidFill>
              </a:rPr>
            </a:b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2362200"/>
            <a:ext cx="7772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The other areas of study included in the scope of social psychology are;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Altruism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Conflict and  Peacemaking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Psychological Warfare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Persuasion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bg1"/>
                </a:solidFill>
              </a:rPr>
              <a:t>Interpersonal Relationship etc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>
                <a:solidFill>
                  <a:srgbClr val="92D050"/>
                </a:solidFill>
              </a:rPr>
              <a:pPr/>
              <a:t>17</a:t>
            </a:fld>
            <a:endParaRPr lang="en-US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62000"/>
            <a:ext cx="8077200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 &amp; A</a:t>
            </a:r>
          </a:p>
          <a:p>
            <a:pPr algn="ctr"/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 you for your attention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" y="533400"/>
            <a:ext cx="8382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What does scope mean?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the things that </a:t>
            </a:r>
            <a:r>
              <a:rPr lang="en-US" sz="2800" dirty="0" smtClean="0">
                <a:solidFill>
                  <a:schemeClr val="bg1"/>
                </a:solidFill>
              </a:rPr>
              <a:t>a subject </a:t>
            </a:r>
            <a:r>
              <a:rPr lang="en-US" sz="2800" dirty="0">
                <a:solidFill>
                  <a:schemeClr val="bg1"/>
                </a:solidFill>
              </a:rPr>
              <a:t>deals </a:t>
            </a:r>
            <a:r>
              <a:rPr lang="en-US" sz="2800" dirty="0" smtClean="0">
                <a:solidFill>
                  <a:schemeClr val="bg1"/>
                </a:solidFill>
              </a:rPr>
              <a:t>with.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the extent of the area or subject matter that something deals with or to which it is </a:t>
            </a:r>
            <a:r>
              <a:rPr lang="en-US" sz="2800" dirty="0" smtClean="0">
                <a:solidFill>
                  <a:schemeClr val="bg1"/>
                </a:solidFill>
              </a:rPr>
              <a:t>relevant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The scope of </a:t>
            </a:r>
            <a:r>
              <a:rPr lang="en-US" sz="2800" dirty="0" smtClean="0">
                <a:solidFill>
                  <a:schemeClr val="bg1"/>
                </a:solidFill>
              </a:rPr>
              <a:t>a subject </a:t>
            </a:r>
            <a:r>
              <a:rPr lang="en-US" sz="2800" dirty="0">
                <a:solidFill>
                  <a:schemeClr val="bg1"/>
                </a:solidFill>
              </a:rPr>
              <a:t>is the whole area which it deals with or includes. </a:t>
            </a:r>
            <a:endParaRPr lang="en-US" sz="2800" dirty="0" smtClean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The areas or fields covered by a subject.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9092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83240107"/>
              </p:ext>
            </p:extLst>
          </p:nvPr>
        </p:nvGraphicFramePr>
        <p:xfrm>
          <a:off x="152400" y="295736"/>
          <a:ext cx="88392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06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568567958"/>
              </p:ext>
            </p:extLst>
          </p:nvPr>
        </p:nvGraphicFramePr>
        <p:xfrm>
          <a:off x="228600" y="228600"/>
          <a:ext cx="8534400" cy="655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8600" y="366623"/>
            <a:ext cx="86868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Behavior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What a living thing does is generally known as behavior. It means responses or reactions to various kinds of stimuli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Social Psychologists believe that social behavior is not something which we acquire by birth.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Human behavior is shaped.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Human behavior is influenced by environmental factors.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668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762000"/>
            <a:ext cx="8534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rgbClr val="FFFF00"/>
                </a:solidFill>
              </a:rPr>
              <a:t>Attitudes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An attitude is a set of thought, feeling and action tendency.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Attitudes are formed.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Attitudes are not static but dynamic in nature.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bg1"/>
                </a:solidFill>
              </a:rPr>
              <a:t>Attitudes can not be observed directly.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684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339211"/>
            <a:ext cx="8534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Motivation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800" dirty="0">
              <a:solidFill>
                <a:schemeClr val="bg1"/>
              </a:solidFill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chemeClr val="bg1"/>
                </a:solidFill>
              </a:rPr>
              <a:t>Any </a:t>
            </a:r>
            <a:r>
              <a:rPr lang="en-US" sz="2800" dirty="0">
                <a:solidFill>
                  <a:schemeClr val="bg1"/>
                </a:solidFill>
              </a:rPr>
              <a:t>internal or external force that compels an organism to do something such as hunger, thirst, sleep, power, affiliation, love and attraction, curiosity etc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8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chemeClr val="bg1"/>
                </a:solidFill>
              </a:rPr>
              <a:t>Motive determines behavior.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206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428178"/>
            <a:ext cx="8763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Cognition</a:t>
            </a:r>
          </a:p>
          <a:p>
            <a:endParaRPr lang="en-US" sz="28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</a:rPr>
              <a:t>Cognition is </a:t>
            </a:r>
            <a:r>
              <a:rPr lang="en-US" sz="2800" dirty="0">
                <a:solidFill>
                  <a:schemeClr val="bg1"/>
                </a:solidFill>
              </a:rPr>
              <a:t>"the mental action or process of acquiring knowledge and understanding through thought, experience, and the </a:t>
            </a:r>
            <a:r>
              <a:rPr lang="en-US" sz="2800" dirty="0" smtClean="0">
                <a:solidFill>
                  <a:schemeClr val="bg1"/>
                </a:solidFill>
              </a:rPr>
              <a:t>senses". It includes </a:t>
            </a:r>
            <a:r>
              <a:rPr lang="en-US" sz="2800" dirty="0">
                <a:solidFill>
                  <a:schemeClr val="bg1"/>
                </a:solidFill>
              </a:rPr>
              <a:t>processes such </a:t>
            </a:r>
            <a:r>
              <a:rPr lang="en-US" sz="2800" dirty="0" smtClean="0">
                <a:solidFill>
                  <a:schemeClr val="bg1"/>
                </a:solidFill>
              </a:rPr>
              <a:t>as attention</a:t>
            </a:r>
            <a:r>
              <a:rPr lang="en-US" sz="2800" dirty="0">
                <a:solidFill>
                  <a:schemeClr val="bg1"/>
                </a:solidFill>
              </a:rPr>
              <a:t>, </a:t>
            </a:r>
            <a:r>
              <a:rPr lang="en-US" sz="2800" dirty="0" smtClean="0">
                <a:solidFill>
                  <a:schemeClr val="bg1"/>
                </a:solidFill>
              </a:rPr>
              <a:t>memory, judgment</a:t>
            </a:r>
            <a:r>
              <a:rPr lang="en-US" sz="2800" dirty="0">
                <a:solidFill>
                  <a:schemeClr val="bg1"/>
                </a:solidFill>
              </a:rPr>
              <a:t> and </a:t>
            </a:r>
            <a:r>
              <a:rPr lang="en-US" sz="2800" dirty="0" smtClean="0">
                <a:solidFill>
                  <a:schemeClr val="bg1"/>
                </a:solidFill>
              </a:rPr>
              <a:t>evaluation, reasoning, problem </a:t>
            </a:r>
            <a:r>
              <a:rPr lang="en-US" sz="2800" dirty="0">
                <a:solidFill>
                  <a:schemeClr val="bg1"/>
                </a:solidFill>
              </a:rPr>
              <a:t>solving and decision </a:t>
            </a:r>
            <a:r>
              <a:rPr lang="en-US" sz="2800" dirty="0" smtClean="0">
                <a:solidFill>
                  <a:schemeClr val="bg1"/>
                </a:solidFill>
              </a:rPr>
              <a:t>making</a:t>
            </a:r>
            <a:r>
              <a:rPr lang="en-US" sz="2800" dirty="0">
                <a:solidFill>
                  <a:schemeClr val="bg1"/>
                </a:solidFill>
              </a:rPr>
              <a:t> and production </a:t>
            </a:r>
            <a:r>
              <a:rPr lang="en-US" sz="2800" dirty="0" smtClean="0">
                <a:solidFill>
                  <a:schemeClr val="bg1"/>
                </a:solidFill>
              </a:rPr>
              <a:t>of language, </a:t>
            </a:r>
            <a:r>
              <a:rPr lang="en-US" sz="2800" dirty="0">
                <a:solidFill>
                  <a:schemeClr val="bg1"/>
                </a:solidFill>
              </a:rPr>
              <a:t>etc.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04800" y="302360"/>
            <a:ext cx="8458201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Socialization and personality development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Calibri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</a:rPr>
              <a:t>Socialization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Calibri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Is the process by which we acquire social identities and learn social values and roles of our social </a:t>
            </a:r>
            <a:r>
              <a:rPr lang="en-US" sz="2800" dirty="0" smtClean="0">
                <a:solidFill>
                  <a:schemeClr val="bg1"/>
                </a:solidFill>
              </a:rPr>
              <a:t>world.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800" dirty="0">
              <a:solidFill>
                <a:schemeClr val="bg1"/>
              </a:solidFill>
              <a:latin typeface="Arial" pitchFamily="34" charset="0"/>
            </a:endParaRP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chemeClr val="bg1"/>
                </a:solidFill>
              </a:rPr>
              <a:t>Personality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chemeClr val="bg1"/>
                </a:solidFill>
              </a:rPr>
              <a:t>Personality</a:t>
            </a:r>
            <a:r>
              <a:rPr lang="en-US" sz="2800" dirty="0">
                <a:solidFill>
                  <a:schemeClr val="bg1"/>
                </a:solidFill>
              </a:rPr>
              <a:t> refers to the sum total of all the physical or biological</a:t>
            </a:r>
            <a:r>
              <a:rPr lang="en-US" sz="2800" dirty="0" smtClean="0">
                <a:solidFill>
                  <a:schemeClr val="bg1"/>
                </a:solidFill>
              </a:rPr>
              <a:t>, psychological </a:t>
            </a:r>
            <a:r>
              <a:rPr lang="en-US" sz="2800" dirty="0">
                <a:solidFill>
                  <a:schemeClr val="bg1"/>
                </a:solidFill>
              </a:rPr>
              <a:t>or mental</a:t>
            </a:r>
            <a:r>
              <a:rPr lang="en-US" sz="2800" dirty="0" smtClean="0">
                <a:solidFill>
                  <a:schemeClr val="bg1"/>
                </a:solidFill>
              </a:rPr>
              <a:t>, social </a:t>
            </a:r>
            <a:r>
              <a:rPr lang="en-US" sz="2800" dirty="0">
                <a:solidFill>
                  <a:schemeClr val="bg1"/>
                </a:solidFill>
              </a:rPr>
              <a:t>or cultural</a:t>
            </a:r>
            <a:r>
              <a:rPr lang="en-US" sz="2800" dirty="0" smtClean="0">
                <a:solidFill>
                  <a:schemeClr val="bg1"/>
                </a:solidFill>
              </a:rPr>
              <a:t>, emotional</a:t>
            </a:r>
            <a:r>
              <a:rPr lang="en-US" sz="2800" dirty="0">
                <a:solidFill>
                  <a:schemeClr val="bg1"/>
                </a:solidFill>
              </a:rPr>
              <a:t>, and spiritual traits of a person which </a:t>
            </a:r>
            <a:r>
              <a:rPr lang="en-US" sz="2800" dirty="0" smtClean="0">
                <a:solidFill>
                  <a:schemeClr val="bg1"/>
                </a:solidFill>
              </a:rPr>
              <a:t>shape </a:t>
            </a:r>
            <a:r>
              <a:rPr lang="en-US" sz="2800" dirty="0">
                <a:solidFill>
                  <a:schemeClr val="bg1"/>
                </a:solidFill>
              </a:rPr>
              <a:t>his behavior and which </a:t>
            </a:r>
            <a:r>
              <a:rPr lang="en-US" sz="2800" dirty="0" smtClean="0">
                <a:solidFill>
                  <a:schemeClr val="bg1"/>
                </a:solidFill>
              </a:rPr>
              <a:t>make </a:t>
            </a:r>
            <a:r>
              <a:rPr lang="en-US" sz="2800" dirty="0">
                <a:solidFill>
                  <a:schemeClr val="bg1"/>
                </a:solidFill>
              </a:rPr>
              <a:t>him distinct</a:t>
            </a:r>
            <a:r>
              <a:rPr lang="en-US" sz="2800" dirty="0" smtClean="0">
                <a:solidFill>
                  <a:schemeClr val="bg1"/>
                </a:solidFill>
              </a:rPr>
              <a:t>, unique, or </a:t>
            </a:r>
            <a:r>
              <a:rPr lang="en-US" sz="2800" dirty="0">
                <a:solidFill>
                  <a:schemeClr val="bg1"/>
                </a:solidFill>
              </a:rPr>
              <a:t>different from all the others.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188DF-48BD-4DDD-B427-F74289C6230A}" type="slidenum">
              <a:rPr lang="en-US" smtClean="0">
                <a:solidFill>
                  <a:srgbClr val="00B050"/>
                </a:solidFill>
              </a:rPr>
              <a:pPr/>
              <a:t>9</a:t>
            </a:fld>
            <a:endParaRPr lang="en-US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tint val="100000"/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648</TotalTime>
  <Words>609</Words>
  <Application>Microsoft Office PowerPoint</Application>
  <PresentationFormat>On-screen Show (4:3)</PresentationFormat>
  <Paragraphs>130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Gothic</vt:lpstr>
      <vt:lpstr>Times New Roman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Shahab  Comouters</dc:creator>
  <cp:lastModifiedBy>fff</cp:lastModifiedBy>
  <cp:revision>101</cp:revision>
  <dcterms:created xsi:type="dcterms:W3CDTF">2017-04-16T03:55:34Z</dcterms:created>
  <dcterms:modified xsi:type="dcterms:W3CDTF">2020-07-01T08:42:59Z</dcterms:modified>
</cp:coreProperties>
</file>