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3037" y="141668"/>
            <a:ext cx="10207088" cy="6400800"/>
          </a:xfrm>
        </p:spPr>
        <p:txBody>
          <a:bodyPr>
            <a:normAutofit/>
          </a:bodyPr>
          <a:lstStyle/>
          <a:p>
            <a:pPr algn="ctr" rtl="1"/>
            <a:r>
              <a:rPr lang="ps-AF" sz="4800" dirty="0" smtClean="0"/>
              <a:t>دريم ليکچر</a:t>
            </a:r>
          </a:p>
          <a:p>
            <a:pPr algn="ctr" rtl="1"/>
            <a:r>
              <a:rPr lang="ps-AF" sz="4800" dirty="0" smtClean="0"/>
              <a:t> </a:t>
            </a:r>
          </a:p>
          <a:p>
            <a:pPr algn="ctr" rtl="1"/>
            <a:r>
              <a:rPr lang="ps-AF" sz="4800" dirty="0" smtClean="0"/>
              <a:t>دژباړي فن او اصول </a:t>
            </a:r>
          </a:p>
          <a:p>
            <a:pPr algn="ctr" rtl="1"/>
            <a:r>
              <a:rPr lang="ps-AF" sz="4800" dirty="0" smtClean="0"/>
              <a:t>محمد نسيم ترين </a:t>
            </a:r>
          </a:p>
          <a:p>
            <a:pPr algn="ctr" rtl="1"/>
            <a:r>
              <a:rPr lang="ur-PK" sz="4800" dirty="0" smtClean="0"/>
              <a:t>03013713511</a:t>
            </a:r>
            <a:endParaRPr lang="ps-AF" sz="4800" dirty="0" smtClean="0"/>
          </a:p>
          <a:p>
            <a:pPr algn="ctr" rtl="1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48566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397" y="231820"/>
            <a:ext cx="11217499" cy="6349283"/>
          </a:xfrm>
        </p:spPr>
        <p:txBody>
          <a:bodyPr>
            <a:normAutofit/>
          </a:bodyPr>
          <a:lstStyle/>
          <a:p>
            <a:pPr algn="r" rtl="1"/>
            <a:r>
              <a:rPr lang="ps-AF" sz="4400" dirty="0" smtClean="0"/>
              <a:t>نن په دې ليکچر کښي به د ژباړي په حواله بحث کوو چي </a:t>
            </a:r>
          </a:p>
          <a:p>
            <a:pPr algn="r" rtl="1"/>
            <a:r>
              <a:rPr lang="ps-AF" sz="4400" dirty="0" smtClean="0"/>
              <a:t> </a:t>
            </a:r>
          </a:p>
          <a:p>
            <a:pPr lvl="1" algn="r" rtl="1"/>
            <a:r>
              <a:rPr lang="ps-AF" sz="4400" dirty="0" smtClean="0"/>
              <a:t>    ژباړه </a:t>
            </a:r>
            <a:r>
              <a:rPr lang="ps-AF" sz="4400" dirty="0" smtClean="0"/>
              <a:t> </a:t>
            </a:r>
            <a:r>
              <a:rPr lang="ps-AF" sz="4400" dirty="0" smtClean="0"/>
              <a:t>څه ده.</a:t>
            </a:r>
          </a:p>
          <a:p>
            <a:pPr lvl="1" algn="r" rtl="1"/>
            <a:r>
              <a:rPr lang="ps-AF" sz="4400" dirty="0" smtClean="0"/>
              <a:t> </a:t>
            </a:r>
            <a:endParaRPr lang="ps-AF" sz="4400" dirty="0"/>
          </a:p>
          <a:p>
            <a:pPr lvl="1" algn="r" rtl="1"/>
            <a:r>
              <a:rPr lang="ps-AF" sz="4400" dirty="0" smtClean="0"/>
              <a:t>   د ژباړي لفظي او اصطلاحي معنا څه ده </a:t>
            </a:r>
            <a:r>
              <a:rPr lang="ps-AF" sz="3400" dirty="0" smtClean="0"/>
              <a:t>. 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4090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8" y="167425"/>
            <a:ext cx="11269013" cy="7675809"/>
          </a:xfrm>
        </p:spPr>
        <p:txBody>
          <a:bodyPr>
            <a:normAutofit fontScale="92500" lnSpcReduction="10000"/>
          </a:bodyPr>
          <a:lstStyle/>
          <a:p>
            <a:pPr algn="just" rtl="1"/>
            <a:r>
              <a:rPr lang="ps-AF" sz="3600" dirty="0" smtClean="0"/>
              <a:t>انساني تاريخ د دې ګواه دی چي تهزبونو افکار’تصورات ‘او د ژوند د تېرولو طريقې يو د بل څخه ذده کړي دی .</a:t>
            </a:r>
          </a:p>
          <a:p>
            <a:pPr algn="just" rtl="1"/>
            <a:r>
              <a:rPr lang="ps-AF" sz="3600" dirty="0" smtClean="0"/>
              <a:t>د انساني ژوند  د ابتدا څخه چي کوم پړاونه تېر سوي دی په هغو کښي </a:t>
            </a:r>
          </a:p>
          <a:p>
            <a:pPr algn="just" rtl="1"/>
            <a:r>
              <a:rPr lang="ps-AF" sz="3600" dirty="0" smtClean="0"/>
              <a:t>چي انسان کومه ذدکړه کړې ده يا يې يو د بل تقليد کړي دی دغه د </a:t>
            </a:r>
          </a:p>
          <a:p>
            <a:pPr algn="just" rtl="1"/>
            <a:r>
              <a:rPr lang="ps-AF" sz="3600" dirty="0"/>
              <a:t> </a:t>
            </a:r>
            <a:r>
              <a:rPr lang="ps-AF" sz="3600" dirty="0" smtClean="0"/>
              <a:t>ژباړي يو قسم دی.</a:t>
            </a:r>
          </a:p>
          <a:p>
            <a:pPr algn="just" rtl="1"/>
            <a:r>
              <a:rPr lang="ps-AF" sz="3600" dirty="0" smtClean="0"/>
              <a:t>تقليد په لغاتو کښي و پېروي ته وئيل کيږي .</a:t>
            </a:r>
          </a:p>
          <a:p>
            <a:pPr algn="just" rtl="1"/>
            <a:r>
              <a:rPr lang="ps-AF" sz="3600" dirty="0" smtClean="0"/>
              <a:t>په اصطلاح کښي او په باريک بيني سره که وکتل سي ژباړه او تقليد </a:t>
            </a:r>
          </a:p>
          <a:p>
            <a:pPr algn="just" rtl="1"/>
            <a:r>
              <a:rPr lang="ps-AF" sz="3600" dirty="0" smtClean="0"/>
              <a:t>يو رنګه مفهومي نزدېکت سره لري.</a:t>
            </a:r>
          </a:p>
          <a:p>
            <a:pPr algn="just" rtl="1"/>
            <a:r>
              <a:rPr lang="ps-AF" sz="3600" dirty="0" smtClean="0"/>
              <a:t>ژباړه چي زموږ په ژوند کښي په هر ګام ګام شتون لري بيا هم موږ ورسره </a:t>
            </a:r>
          </a:p>
          <a:p>
            <a:pPr algn="just" rtl="1"/>
            <a:endParaRPr lang="ps-AF" sz="3600" dirty="0"/>
          </a:p>
          <a:p>
            <a:pPr marL="0" indent="0" algn="just" rtl="1">
              <a:buNone/>
            </a:pPr>
            <a:r>
              <a:rPr lang="ps-AF" sz="3600" dirty="0" smtClean="0"/>
              <a:t>  نابلده غوندي يو.</a:t>
            </a:r>
          </a:p>
          <a:p>
            <a:pPr algn="just" rtl="1"/>
            <a:r>
              <a:rPr lang="ps-AF" sz="3600" dirty="0" smtClean="0"/>
              <a:t>   </a:t>
            </a:r>
          </a:p>
          <a:p>
            <a:pPr algn="just" rtl="1"/>
            <a:r>
              <a:rPr lang="ps-AF" sz="3600" dirty="0"/>
              <a:t> </a:t>
            </a:r>
            <a:r>
              <a:rPr lang="ps-AF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3817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-90151"/>
            <a:ext cx="12192000" cy="6948152"/>
          </a:xfrm>
        </p:spPr>
        <p:txBody>
          <a:bodyPr>
            <a:normAutofit fontScale="32500" lnSpcReduction="20000"/>
          </a:bodyPr>
          <a:lstStyle/>
          <a:p>
            <a:pPr algn="r" rtl="1"/>
            <a:r>
              <a:rPr lang="ps-AF" sz="9800" dirty="0" smtClean="0"/>
              <a:t>د اردو ليکوال ډاکټر قمر رئيس د {ترجمه کا فن اور روايت } په مقدمه کي ليکي .</a:t>
            </a:r>
          </a:p>
          <a:p>
            <a:pPr algn="r" rtl="1"/>
            <a:r>
              <a:rPr lang="ps-AF" sz="9800" dirty="0"/>
              <a:t> </a:t>
            </a:r>
            <a:r>
              <a:rPr lang="ps-AF" sz="9800" dirty="0" smtClean="0"/>
              <a:t>ترجمه ؛ دا خبره صيح ده چي د انساني علومود پر مختګ په ډګر کي چيري چي نورو </a:t>
            </a:r>
            <a:r>
              <a:rPr lang="ps-AF" sz="9800" dirty="0" smtClean="0"/>
              <a:t>اسبابو</a:t>
            </a:r>
          </a:p>
          <a:p>
            <a:pPr algn="r" rtl="1"/>
            <a:r>
              <a:rPr lang="ps-AF" sz="9800" dirty="0" smtClean="0"/>
              <a:t> </a:t>
            </a:r>
            <a:r>
              <a:rPr lang="ps-AF" sz="9800" dirty="0" smtClean="0"/>
              <a:t>مرسته کړې ده الته ترجمې هم د يو زورو محرک کردار ادا کړي دی؛</a:t>
            </a:r>
          </a:p>
          <a:p>
            <a:pPr algn="r" rtl="1"/>
            <a:endParaRPr lang="ps-AF" sz="9800" dirty="0" smtClean="0"/>
          </a:p>
          <a:p>
            <a:pPr algn="r" rtl="1"/>
            <a:r>
              <a:rPr lang="ps-AF" sz="9800" dirty="0" smtClean="0"/>
              <a:t>ډاکتر اجمل طفيل ده ترجمې په اړوند وائ .</a:t>
            </a:r>
          </a:p>
          <a:p>
            <a:pPr algn="r" rtl="1"/>
            <a:endParaRPr lang="ps-AF" sz="9800" dirty="0" smtClean="0"/>
          </a:p>
          <a:p>
            <a:pPr algn="r" rtl="1"/>
            <a:r>
              <a:rPr lang="ps-AF" sz="9800" dirty="0" smtClean="0"/>
              <a:t>ترجمه. ترجمه يو داسي فن دی چا چي په انساني علم او انساني تهزيب په پر مختګ </a:t>
            </a:r>
            <a:r>
              <a:rPr lang="ps-AF" sz="9800" dirty="0" smtClean="0"/>
              <a:t>کښي</a:t>
            </a:r>
          </a:p>
          <a:p>
            <a:pPr algn="r" rtl="1"/>
            <a:r>
              <a:rPr lang="ps-AF" sz="9800" dirty="0" smtClean="0"/>
              <a:t> </a:t>
            </a:r>
            <a:r>
              <a:rPr lang="ps-AF" sz="9800" dirty="0" smtClean="0"/>
              <a:t>کردار ادا کړي دی د دې فن په وجه انسانانو يو د بل څه تجربات زده کړو </a:t>
            </a:r>
            <a:r>
              <a:rPr lang="ps-AF" sz="9800" dirty="0" smtClean="0"/>
              <a:t>.</a:t>
            </a:r>
          </a:p>
          <a:p>
            <a:pPr algn="r" rtl="1"/>
            <a:endParaRPr lang="ps-AF" sz="9800" dirty="0" smtClean="0"/>
          </a:p>
          <a:p>
            <a:pPr algn="r" rtl="1"/>
            <a:r>
              <a:rPr lang="ps-AF" sz="9800" dirty="0" smtClean="0"/>
              <a:t>      {تراجم کے مباحث}</a:t>
            </a:r>
          </a:p>
          <a:p>
            <a:pPr algn="r" rtl="1"/>
            <a:endParaRPr lang="ps-AF" sz="3600" dirty="0" smtClean="0"/>
          </a:p>
          <a:p>
            <a:pPr algn="r" rtl="1"/>
            <a:r>
              <a:rPr lang="ps-AF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634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96213"/>
            <a:ext cx="11317309" cy="5494987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د ژباړي په حواله پوهانو بېلا بېل وړانديزونه کړي دی </a:t>
            </a:r>
          </a:p>
          <a:p>
            <a:pPr algn="r" rtl="1"/>
            <a:r>
              <a:rPr lang="ps-AF" sz="3600" dirty="0" smtClean="0"/>
              <a:t> </a:t>
            </a:r>
          </a:p>
          <a:p>
            <a:pPr algn="r" rtl="1"/>
            <a:r>
              <a:rPr lang="ps-AF" sz="3600" dirty="0" smtClean="0"/>
              <a:t>محترم اجمل ښکلي د ژباړي په افاديت کښي ليکي </a:t>
            </a:r>
          </a:p>
          <a:p>
            <a:pPr algn="r" rtl="1"/>
            <a:r>
              <a:rPr lang="ps-AF" sz="3600" dirty="0" smtClean="0"/>
              <a:t>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‘ژباړه ټولنې سره نېژدې کوي تر منځ يې پوهاوي رامنځته کوي او په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دې توګه علمي راکړې ورکړې ته لار پرانيزي ‘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2376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41669"/>
            <a:ext cx="11278672" cy="6040190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په لغاتو کښي ژباړه د اردو ژبي د ترجمې معنا ده .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ژباړه په هر شکل کي کيږي د ژوند په هر ميدان کښي موږ د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ژباړي صورتونه وينو .ېوازي د ليک په صورت کښي نه بلکي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 تهزيب ‘کلتور ‘ثقافت ‘غرض د ژوند په هر مېدان کښي يې موږ احساسه ولائ سو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د ليک په صورت کښي خو د ژباړي ارزښت بېخي زيات دی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ژباړه د علمي پلوه ژبه بډايه کوي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.ژباړي د انسانانو په منځ کښي ولاړ ډېر دېوالونه مات کړل.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0982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307" y="218941"/>
            <a:ext cx="11475076" cy="6490952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ژباړه د قامونو سفارتکاري کوي .</a:t>
            </a:r>
          </a:p>
          <a:p>
            <a:pPr marL="0" indent="0" algn="r">
              <a:buNone/>
            </a:pPr>
            <a:endParaRPr lang="ps-AF" sz="3600" dirty="0" smtClean="0"/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ژباړه د تهزبونو په پر مختګ کښي خپل رول لري .</a:t>
            </a:r>
          </a:p>
          <a:p>
            <a:pPr marL="0" indent="0" algn="r">
              <a:buNone/>
            </a:pPr>
            <a:endParaRPr lang="ps-AF" sz="3600" dirty="0" smtClean="0"/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ژباړې ېوازي د الفاظو ترجمه نه ده بلکي د فکرونو او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سوچونو د پوهدلو ېوه وصيله ده.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ژباړه د ژوند سره يو نه ستړيکېدونکي مربوط او مسلسل عمل</a:t>
            </a:r>
          </a:p>
          <a:p>
            <a:pPr marL="0" indent="0" algn="r">
              <a:buNone/>
            </a:pPr>
            <a:r>
              <a:rPr lang="ps-AF" sz="3600" dirty="0" smtClean="0"/>
              <a:t>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دی  .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ګونګۍ ژبه هم د ژباړي يو قسم دی .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</a:t>
            </a:r>
          </a:p>
          <a:p>
            <a:pPr marL="0" indent="0" algn="r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 </a:t>
            </a:r>
            <a:endParaRPr lang="ps-AF" sz="3600" dirty="0" smtClean="0"/>
          </a:p>
        </p:txBody>
      </p:sp>
    </p:spTree>
    <p:extLst>
      <p:ext uri="{BB962C8B-B14F-4D97-AF65-F5344CB8AC3E}">
        <p14:creationId xmlns:p14="http://schemas.microsoft.com/office/powerpoint/2010/main" val="3209932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823" y="283335"/>
            <a:ext cx="10160403" cy="5507865"/>
          </a:xfrm>
        </p:spPr>
        <p:txBody>
          <a:bodyPr>
            <a:normAutofit/>
          </a:bodyPr>
          <a:lstStyle/>
          <a:p>
            <a:pPr algn="r"/>
            <a:r>
              <a:rPr lang="ps-AF" sz="3600" dirty="0" smtClean="0"/>
              <a:t>د دوو تخليقي زهنونو و مشترک تخليق ته هم ژباړه وئيل کيږي</a:t>
            </a:r>
          </a:p>
          <a:p>
            <a:pPr algn="r"/>
            <a:r>
              <a:rPr lang="ps-AF" sz="3600" dirty="0" smtClean="0"/>
              <a:t>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د ژباړي په اړوند بېلابېل تعريفونه سوي دی خو د ټولو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وورستۍ رائې دغه راوځي چي ژباړه د الفاظو د تر جمې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سره سره يوه کلتوري او ثقافتي نمائندګي هم ده  .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09458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249</TotalTime>
  <Words>526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Celestial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38</cp:revision>
  <dcterms:created xsi:type="dcterms:W3CDTF">2020-06-08T15:05:02Z</dcterms:created>
  <dcterms:modified xsi:type="dcterms:W3CDTF">2020-06-12T16:05:11Z</dcterms:modified>
</cp:coreProperties>
</file>