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65" r:id="rId5"/>
    <p:sldId id="274" r:id="rId6"/>
    <p:sldId id="275" r:id="rId7"/>
    <p:sldId id="266" r:id="rId8"/>
    <p:sldId id="267" r:id="rId9"/>
    <p:sldId id="272" r:id="rId10"/>
    <p:sldId id="271" r:id="rId11"/>
    <p:sldId id="270" r:id="rId12"/>
    <p:sldId id="27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06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CE526E6-75A5-4281-93A7-9AF1DB98FE43}" type="datetimeFigureOut">
              <a:rPr lang="en-US" smtClean="0"/>
              <a:pPr/>
              <a:t>8/11/2020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4B1A7D4-718D-46B7-A2E5-6424A21023A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E526E6-75A5-4281-93A7-9AF1DB98FE43}" type="datetimeFigureOut">
              <a:rPr lang="en-US" smtClean="0"/>
              <a:pPr/>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B1A7D4-718D-46B7-A2E5-6424A21023A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E526E6-75A5-4281-93A7-9AF1DB98FE43}" type="datetimeFigureOut">
              <a:rPr lang="en-US" smtClean="0"/>
              <a:pPr/>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B1A7D4-718D-46B7-A2E5-6424A21023A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E526E6-75A5-4281-93A7-9AF1DB98FE43}" type="datetimeFigureOut">
              <a:rPr lang="en-US" smtClean="0"/>
              <a:pPr/>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B1A7D4-718D-46B7-A2E5-6424A21023A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CE526E6-75A5-4281-93A7-9AF1DB98FE43}" type="datetimeFigureOut">
              <a:rPr lang="en-US" smtClean="0"/>
              <a:pPr/>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B1A7D4-718D-46B7-A2E5-6424A21023A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CE526E6-75A5-4281-93A7-9AF1DB98FE43}" type="datetimeFigureOut">
              <a:rPr lang="en-US" smtClean="0"/>
              <a:pPr/>
              <a:t>8/11/2020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B1A7D4-718D-46B7-A2E5-6424A21023A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CE526E6-75A5-4281-93A7-9AF1DB98FE43}" type="datetimeFigureOut">
              <a:rPr lang="en-US" smtClean="0"/>
              <a:pPr/>
              <a:t>8/11/2020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B1A7D4-718D-46B7-A2E5-6424A21023A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CE526E6-75A5-4281-93A7-9AF1DB98FE43}" type="datetimeFigureOut">
              <a:rPr lang="en-US" smtClean="0"/>
              <a:pPr/>
              <a:t>8/11/2020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B1A7D4-718D-46B7-A2E5-6424A21023A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E526E6-75A5-4281-93A7-9AF1DB98FE43}" type="datetimeFigureOut">
              <a:rPr lang="en-US" smtClean="0"/>
              <a:pPr/>
              <a:t>8/11/2020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B1A7D4-718D-46B7-A2E5-6424A21023A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CE526E6-75A5-4281-93A7-9AF1DB98FE43}" type="datetimeFigureOut">
              <a:rPr lang="en-US" smtClean="0"/>
              <a:pPr/>
              <a:t>8/11/2020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B1A7D4-718D-46B7-A2E5-6424A21023A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CE526E6-75A5-4281-93A7-9AF1DB98FE43}" type="datetimeFigureOut">
              <a:rPr lang="en-US" smtClean="0"/>
              <a:pPr/>
              <a:t>8/11/2020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4B1A7D4-718D-46B7-A2E5-6424A21023A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CE526E6-75A5-4281-93A7-9AF1DB98FE43}" type="datetimeFigureOut">
              <a:rPr lang="en-US" smtClean="0"/>
              <a:pPr/>
              <a:t>8/11/2020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4B1A7D4-718D-46B7-A2E5-6424A21023A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Labor problems</a:t>
            </a:r>
            <a:br>
              <a:rPr lang="en-US" dirty="0" smtClean="0"/>
            </a:br>
            <a:r>
              <a:rPr lang="en-US" dirty="0" smtClean="0"/>
              <a:t>contemporary problems Remedies</a:t>
            </a:r>
            <a:endParaRPr lang="en-US" dirty="0"/>
          </a:p>
        </p:txBody>
      </p:sp>
      <p:sp>
        <p:nvSpPr>
          <p:cNvPr id="3" name="Subtitle 2"/>
          <p:cNvSpPr>
            <a:spLocks noGrp="1"/>
          </p:cNvSpPr>
          <p:nvPr>
            <p:ph type="subTitle" idx="1"/>
          </p:nvPr>
        </p:nvSpPr>
        <p:spPr/>
        <p:txBody>
          <a:bodyPr/>
          <a:lstStyle/>
          <a:p>
            <a:r>
              <a:rPr lang="en-US" dirty="0" err="1" smtClean="0"/>
              <a:t>Hafsa</a:t>
            </a:r>
            <a:r>
              <a:rPr lang="en-US" dirty="0" smtClean="0"/>
              <a:t> </a:t>
            </a:r>
            <a:r>
              <a:rPr lang="en-US" dirty="0" err="1" smtClean="0"/>
              <a:t>karim</a:t>
            </a:r>
            <a:r>
              <a:rPr lang="en-US" dirty="0" smtClean="0"/>
              <a:t>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To overcome the entire </a:t>
            </a:r>
            <a:r>
              <a:rPr lang="en-US" dirty="0" err="1" smtClean="0"/>
              <a:t>labours</a:t>
            </a:r>
            <a:r>
              <a:rPr lang="en-US" dirty="0" smtClean="0"/>
              <a:t> problem we need to improve our resources. We are presently living in the era of globalization, where we need to walk with the world. This would only been done by solving </a:t>
            </a:r>
            <a:r>
              <a:rPr lang="en-US" dirty="0" err="1" smtClean="0"/>
              <a:t>labours</a:t>
            </a:r>
            <a:r>
              <a:rPr lang="en-US" dirty="0" smtClean="0"/>
              <a:t> problem and issues. </a:t>
            </a:r>
            <a:r>
              <a:rPr lang="en-US" dirty="0" err="1" smtClean="0"/>
              <a:t>labour</a:t>
            </a:r>
            <a:r>
              <a:rPr lang="en-US" dirty="0" smtClean="0"/>
              <a:t> class is the back bone of any country’s economy. And economy is the only way of success.</a:t>
            </a:r>
            <a:br>
              <a:rPr lang="en-US" dirty="0" smtClean="0"/>
            </a:br>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resolution of these problems help in developing trust worthy and comfortable environment in industries of Pakistan , both for </a:t>
            </a:r>
            <a:r>
              <a:rPr lang="en-US" dirty="0" err="1" smtClean="0"/>
              <a:t>labour</a:t>
            </a:r>
            <a:r>
              <a:rPr lang="en-US" dirty="0" smtClean="0"/>
              <a:t> and investors. The </a:t>
            </a:r>
            <a:r>
              <a:rPr lang="en-US" dirty="0" err="1" smtClean="0"/>
              <a:t>labour</a:t>
            </a:r>
            <a:r>
              <a:rPr lang="en-US" dirty="0" smtClean="0"/>
              <a:t> needs some serious efforts from power corridors to gets their issue resolved.</a:t>
            </a:r>
            <a:br>
              <a:rPr lang="en-US" dirty="0" smtClean="0"/>
            </a:br>
            <a:r>
              <a:rPr lang="en-US" dirty="0" err="1" smtClean="0"/>
              <a:t>Labour</a:t>
            </a:r>
            <a:r>
              <a:rPr lang="en-US" dirty="0" smtClean="0"/>
              <a:t> class of any country plays a vital role in nation buildings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              </a:t>
            </a:r>
          </a:p>
          <a:p>
            <a:pPr>
              <a:buNone/>
            </a:pPr>
            <a:endParaRPr lang="en-US" dirty="0" smtClean="0"/>
          </a:p>
          <a:p>
            <a:pPr>
              <a:buNone/>
            </a:pPr>
            <a:endParaRPr lang="en-US" dirty="0" smtClean="0"/>
          </a:p>
          <a:p>
            <a:pPr>
              <a:buNone/>
            </a:pPr>
            <a:r>
              <a:rPr lang="en-US" dirty="0" smtClean="0"/>
              <a:t>                                      Thank you</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LABOUR PROBLEM</a:t>
            </a:r>
            <a:endParaRPr lang="en-US" dirty="0"/>
          </a:p>
        </p:txBody>
      </p:sp>
      <p:sp>
        <p:nvSpPr>
          <p:cNvPr id="3" name="Content Placeholder 2"/>
          <p:cNvSpPr>
            <a:spLocks noGrp="1"/>
          </p:cNvSpPr>
          <p:nvPr>
            <p:ph idx="1"/>
          </p:nvPr>
        </p:nvSpPr>
        <p:spPr/>
        <p:txBody>
          <a:bodyPr>
            <a:normAutofit/>
          </a:bodyPr>
          <a:lstStyle/>
          <a:p>
            <a:pPr>
              <a:buNone/>
            </a:pPr>
            <a:r>
              <a:rPr lang="en-US" dirty="0" smtClean="0"/>
              <a:t>"</a:t>
            </a:r>
            <a:r>
              <a:rPr lang="en-US" dirty="0"/>
              <a:t>The </a:t>
            </a:r>
            <a:r>
              <a:rPr lang="en-US" dirty="0" err="1"/>
              <a:t>Labour</a:t>
            </a:r>
            <a:r>
              <a:rPr lang="en-US" dirty="0"/>
              <a:t> Problem" is an economics term widely used toward the turn of the twentieth century with various applications. It has been defined in many ways, such as "the problem of improving the conditions of employment of the wage-earning classes</a:t>
            </a:r>
            <a:r>
              <a:rPr lang="en-US"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Labor Day</a:t>
            </a:r>
            <a:endParaRPr lang="en-US" dirty="0"/>
          </a:p>
        </p:txBody>
      </p:sp>
      <p:sp>
        <p:nvSpPr>
          <p:cNvPr id="3" name="Content Placeholder 2"/>
          <p:cNvSpPr>
            <a:spLocks noGrp="1"/>
          </p:cNvSpPr>
          <p:nvPr>
            <p:ph idx="1"/>
          </p:nvPr>
        </p:nvSpPr>
        <p:spPr/>
        <p:txBody>
          <a:bodyPr>
            <a:normAutofit lnSpcReduction="10000"/>
          </a:bodyPr>
          <a:lstStyle/>
          <a:p>
            <a:r>
              <a:rPr lang="en-US" dirty="0" smtClean="0"/>
              <a:t>International Labor Day is celebrated annually on May  This day is a national holiday in more than 80 countries and also celebrated unofficially in many other countries. </a:t>
            </a:r>
            <a:r>
              <a:rPr lang="en-US" dirty="0" err="1" smtClean="0"/>
              <a:t>Labour</a:t>
            </a:r>
            <a:r>
              <a:rPr lang="en-US" dirty="0" smtClean="0"/>
              <a:t> Day has its origins in the </a:t>
            </a:r>
            <a:r>
              <a:rPr lang="en-US" dirty="0" err="1" smtClean="0"/>
              <a:t>labour</a:t>
            </a:r>
            <a:r>
              <a:rPr lang="en-US" dirty="0" smtClean="0"/>
              <a:t> union movement. It originated from the United States labor union movement in the late 19th century, specifically the eight-hour day movement which advocated eight hours for work, eight hours for recreation, and eight hours for rest for the </a:t>
            </a:r>
            <a:r>
              <a:rPr lang="en-US" dirty="0" err="1" smtClean="0"/>
              <a:t>labour</a:t>
            </a:r>
            <a:r>
              <a:rPr lang="en-US" dirty="0" smtClean="0"/>
              <a:t> in many countries.</a:t>
            </a:r>
            <a:br>
              <a:rPr lang="en-US" dirty="0" smtClean="0"/>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Pakistan </a:t>
            </a:r>
            <a:r>
              <a:rPr lang="en-US" dirty="0" err="1" smtClean="0"/>
              <a:t>labour</a:t>
            </a:r>
            <a:r>
              <a:rPr lang="en-US" dirty="0" smtClean="0"/>
              <a:t> day</a:t>
            </a:r>
            <a:endParaRPr lang="en-US" dirty="0"/>
          </a:p>
        </p:txBody>
      </p:sp>
      <p:sp>
        <p:nvSpPr>
          <p:cNvPr id="3" name="Content Placeholder 2"/>
          <p:cNvSpPr>
            <a:spLocks noGrp="1"/>
          </p:cNvSpPr>
          <p:nvPr>
            <p:ph idx="1"/>
          </p:nvPr>
        </p:nvSpPr>
        <p:spPr/>
        <p:txBody>
          <a:bodyPr/>
          <a:lstStyle/>
          <a:p>
            <a:r>
              <a:rPr lang="en-US" dirty="0" smtClean="0"/>
              <a:t>Pakistan has been celebrating </a:t>
            </a:r>
            <a:r>
              <a:rPr lang="en-US" dirty="0" err="1" smtClean="0"/>
              <a:t>Labour</a:t>
            </a:r>
            <a:r>
              <a:rPr lang="en-US" dirty="0" smtClean="0"/>
              <a:t> Day since independence (1947) just after becoming a member of the International </a:t>
            </a:r>
            <a:r>
              <a:rPr lang="en-US" dirty="0" err="1" smtClean="0"/>
              <a:t>Labour</a:t>
            </a:r>
            <a:r>
              <a:rPr lang="en-US" dirty="0" smtClean="0"/>
              <a:t> Union. Some countries vary the actual date of their celebrations so that the holiday occurs on a Monday close to 1 May. Labor Day/May Day is celebrated to pay tributes to the contributions workers have made to make the world strong and prosper.</a:t>
            </a:r>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err="1" smtClean="0"/>
              <a:t>Labour</a:t>
            </a:r>
            <a:r>
              <a:rPr lang="en-US" dirty="0" smtClean="0"/>
              <a:t> rights is a very broad </a:t>
            </a:r>
            <a:r>
              <a:rPr lang="en-US" b="1" dirty="0" smtClean="0"/>
              <a:t>issue</a:t>
            </a:r>
            <a:r>
              <a:rPr lang="en-US" dirty="0" smtClean="0"/>
              <a:t>; however, it can be boiled down to the protection and respect of human life in the workplace and the right to work itself. Some components of </a:t>
            </a:r>
            <a:r>
              <a:rPr lang="en-US" b="1" dirty="0" err="1" smtClean="0"/>
              <a:t>labour</a:t>
            </a:r>
            <a:r>
              <a:rPr lang="en-US" dirty="0" smtClean="0"/>
              <a:t> rights are the rights to job safety, collective bargaining, and equal pay for equal work.</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a:t>
            </a:r>
            <a:endParaRPr lang="en-US" dirty="0"/>
          </a:p>
        </p:txBody>
      </p:sp>
      <p:sp>
        <p:nvSpPr>
          <p:cNvPr id="3" name="Content Placeholder 2"/>
          <p:cNvSpPr>
            <a:spLocks noGrp="1"/>
          </p:cNvSpPr>
          <p:nvPr>
            <p:ph idx="1"/>
          </p:nvPr>
        </p:nvSpPr>
        <p:spPr/>
        <p:txBody>
          <a:bodyPr/>
          <a:lstStyle/>
          <a:p>
            <a:pPr lvl="0"/>
            <a:r>
              <a:rPr lang="en-US" dirty="0" smtClean="0"/>
              <a:t>Discrimination and Harassment at Your Job.</a:t>
            </a:r>
          </a:p>
          <a:p>
            <a:pPr lvl="0"/>
            <a:r>
              <a:rPr lang="en-US" dirty="0" smtClean="0"/>
              <a:t>Employment Background Checks.</a:t>
            </a:r>
          </a:p>
          <a:p>
            <a:pPr lvl="0"/>
            <a:r>
              <a:rPr lang="en-US" dirty="0" smtClean="0"/>
              <a:t>Family and Medical Leave Act (FMLA)</a:t>
            </a:r>
          </a:p>
          <a:p>
            <a:pPr lvl="0"/>
            <a:r>
              <a:rPr lang="en-US" dirty="0" smtClean="0"/>
              <a:t>Labor Unions.</a:t>
            </a:r>
          </a:p>
          <a:p>
            <a:pPr lvl="0"/>
            <a:r>
              <a:rPr lang="en-US" dirty="0" smtClean="0"/>
              <a:t>Minimum Wage, Overtime, and Misclassification.</a:t>
            </a:r>
          </a:p>
          <a:p>
            <a:pPr lvl="0"/>
            <a:r>
              <a:rPr lang="en-US" dirty="0" smtClean="0"/>
              <a:t>Unsafe Workplace Complaints and Conditions.</a:t>
            </a:r>
          </a:p>
          <a:p>
            <a:pPr lvl="0"/>
            <a:r>
              <a:rPr lang="en-US" dirty="0" smtClean="0"/>
              <a:t>Workers' Compensation.</a:t>
            </a:r>
          </a:p>
          <a:p>
            <a:pPr lvl="0"/>
            <a:r>
              <a:rPr lang="en-US" dirty="0" smtClean="0"/>
              <a:t>Wrongful Discharge/Termination of Employment.</a:t>
            </a:r>
          </a:p>
          <a:p>
            <a:pPr>
              <a:buNone/>
            </a:pPr>
            <a:r>
              <a:rPr lang="en-US" dirty="0" smtClean="0"/>
              <a:t>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 present economics condition of Pakistan, </a:t>
            </a:r>
            <a:r>
              <a:rPr lang="en-US" dirty="0" err="1" smtClean="0"/>
              <a:t>labour</a:t>
            </a:r>
            <a:r>
              <a:rPr lang="en-US" dirty="0" smtClean="0"/>
              <a:t> suffer harshly. </a:t>
            </a:r>
          </a:p>
          <a:p>
            <a:r>
              <a:rPr lang="en-US" dirty="0" smtClean="0"/>
              <a:t>The energy crisis/</a:t>
            </a:r>
            <a:r>
              <a:rPr lang="en-US" dirty="0" err="1" smtClean="0"/>
              <a:t>loadshedding</a:t>
            </a:r>
            <a:r>
              <a:rPr lang="en-US" dirty="0" smtClean="0"/>
              <a:t> increased the </a:t>
            </a:r>
            <a:r>
              <a:rPr lang="en-US" dirty="0" err="1" smtClean="0"/>
              <a:t>labour’s</a:t>
            </a:r>
            <a:r>
              <a:rPr lang="en-US" dirty="0" smtClean="0"/>
              <a:t> problems to new height.</a:t>
            </a:r>
          </a:p>
          <a:p>
            <a:r>
              <a:rPr lang="en-US" dirty="0" smtClean="0"/>
              <a:t> Lots of industries are not working due to the shortage of light. When industries are closed its result </a:t>
            </a:r>
            <a:r>
              <a:rPr lang="en-US" dirty="0" err="1" smtClean="0"/>
              <a:t>os</a:t>
            </a:r>
            <a:r>
              <a:rPr lang="en-US" dirty="0" smtClean="0"/>
              <a:t> unemployment among the working class.</a:t>
            </a:r>
          </a:p>
          <a:p>
            <a:r>
              <a:rPr lang="en-US" dirty="0" smtClean="0"/>
              <a:t> The circumstances affect </a:t>
            </a:r>
            <a:r>
              <a:rPr lang="en-US" dirty="0" err="1" smtClean="0"/>
              <a:t>labour</a:t>
            </a:r>
            <a:r>
              <a:rPr lang="en-US" dirty="0" smtClean="0"/>
              <a:t> class directly and indirectly. Unemployment creates frustration among the people, which cause social problems including increased robbery suicide ratios and many others.</a:t>
            </a:r>
            <a:br>
              <a:rPr lang="en-US" dirty="0" smtClean="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Many old factories have been introducing modern automatic machinery to perform tasks previously done by workers. This is done mainly to increase productivity. But in some cases it has meant the elimination of jobs for the </a:t>
            </a:r>
            <a:r>
              <a:rPr lang="en-US" dirty="0" err="1" smtClean="0"/>
              <a:t>labour</a:t>
            </a:r>
            <a:r>
              <a:rPr lang="en-US" dirty="0" smtClean="0"/>
              <a:t>. A major criticism of the labor movement has been that its traditional demand for higher wages and better working conditions. Labors also face unfair wages problem in many areas of Pakistan.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a:t>
            </a:r>
            <a:endParaRPr lang="en-US" dirty="0"/>
          </a:p>
        </p:txBody>
      </p:sp>
      <p:sp>
        <p:nvSpPr>
          <p:cNvPr id="3" name="Content Placeholder 2"/>
          <p:cNvSpPr>
            <a:spLocks noGrp="1"/>
          </p:cNvSpPr>
          <p:nvPr>
            <p:ph idx="1"/>
          </p:nvPr>
        </p:nvSpPr>
        <p:spPr/>
        <p:txBody>
          <a:bodyPr/>
          <a:lstStyle/>
          <a:p>
            <a:r>
              <a:rPr lang="en-US" dirty="0" smtClean="0"/>
              <a:t>Government need to take serious steps toward </a:t>
            </a:r>
            <a:r>
              <a:rPr lang="en-US" dirty="0" err="1" smtClean="0"/>
              <a:t>labour</a:t>
            </a:r>
            <a:r>
              <a:rPr lang="en-US" dirty="0" smtClean="0"/>
              <a:t> right need to solve energy crises on priority basis. Have check on private industries also improve the resources as per requirement. Also provide fair wages to </a:t>
            </a:r>
            <a:r>
              <a:rPr lang="en-US" dirty="0" err="1" smtClean="0"/>
              <a:t>labour</a:t>
            </a:r>
            <a:r>
              <a:rPr lang="en-US" dirty="0" smtClean="0"/>
              <a:t> that can full fill their basic necessities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101</TotalTime>
  <Words>559</Words>
  <Application>Microsoft Office PowerPoint</Application>
  <PresentationFormat>On-screen Show (4:3)</PresentationFormat>
  <Paragraphs>33</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Calibri</vt:lpstr>
      <vt:lpstr>Constantia</vt:lpstr>
      <vt:lpstr>Wingdings 2</vt:lpstr>
      <vt:lpstr>Flow</vt:lpstr>
      <vt:lpstr>Labor problems contemporary problems Remedies</vt:lpstr>
      <vt:lpstr>LABOUR PROBLEM</vt:lpstr>
      <vt:lpstr>International Labor Day</vt:lpstr>
      <vt:lpstr>Pakistan labour day</vt:lpstr>
      <vt:lpstr>PowerPoint Presentation</vt:lpstr>
      <vt:lpstr>Issues </vt:lpstr>
      <vt:lpstr>Causes </vt:lpstr>
      <vt:lpstr>PowerPoint Presentation</vt:lpstr>
      <vt:lpstr>Solution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Labor problems contemporary problems Remedies</dc:title>
  <dc:creator>Ali</dc:creator>
  <cp:lastModifiedBy>Ali</cp:lastModifiedBy>
  <cp:revision>15</cp:revision>
  <dcterms:created xsi:type="dcterms:W3CDTF">2018-07-04T04:57:05Z</dcterms:created>
  <dcterms:modified xsi:type="dcterms:W3CDTF">2020-08-11T11:42:32Z</dcterms:modified>
</cp:coreProperties>
</file>