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41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7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73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8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64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02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2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65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2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01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936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63454-EC06-4C0C-A3D6-219069638DB9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A8D8C-A6AC-4EB2-B090-592930390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3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s-AF" sz="3600" dirty="0" smtClean="0"/>
              <a:t>تعارفي سيشن  </a:t>
            </a:r>
            <a:r>
              <a:rPr lang="ps-AF" sz="3600" dirty="0" smtClean="0">
                <a:solidFill>
                  <a:srgbClr val="FF0000"/>
                </a:solidFill>
                <a:cs typeface=".MS Abdali {Megasoft}" pitchFamily="2" charset="-78"/>
              </a:rPr>
              <a:t/>
            </a:r>
            <a:br>
              <a:rPr lang="ps-AF" sz="3600" dirty="0" smtClean="0">
                <a:solidFill>
                  <a:srgbClr val="FF0000"/>
                </a:solidFill>
                <a:cs typeface=".MS Abdali {Megasoft}" pitchFamily="2" charset="-78"/>
              </a:rPr>
            </a:br>
            <a:r>
              <a:rPr lang="ps-AF" sz="3600" dirty="0" smtClean="0">
                <a:solidFill>
                  <a:srgbClr val="FF0000"/>
                </a:solidFill>
                <a:cs typeface=".MS Abdali {Megasoft}" pitchFamily="2" charset="-78"/>
              </a:rPr>
              <a:t>پښتو ادب او جماليات</a:t>
            </a:r>
            <a:br>
              <a:rPr lang="ps-AF" sz="3600" dirty="0" smtClean="0">
                <a:solidFill>
                  <a:srgbClr val="FF0000"/>
                </a:solidFill>
                <a:cs typeface=".MS Abdali {Megasoft}" pitchFamily="2" charset="-78"/>
              </a:rPr>
            </a:br>
            <a:r>
              <a:rPr lang="en-US" sz="3100" b="1" dirty="0" smtClean="0"/>
              <a:t>Esthetics and Pashto Literature</a:t>
            </a:r>
            <a:r>
              <a:rPr lang="ps-AF" sz="3100" b="1" dirty="0" smtClean="0"/>
              <a:t>:</a:t>
            </a:r>
            <a:r>
              <a:rPr lang="en-US" sz="3100" b="1" dirty="0" smtClean="0"/>
              <a:t>Course Code 714 </a:t>
            </a:r>
            <a:r>
              <a:rPr lang="ps-AF" sz="3100" b="1" dirty="0" smtClean="0">
                <a:solidFill>
                  <a:srgbClr val="FF0000"/>
                </a:solidFill>
                <a:cs typeface=".MS Abdali {Megasoft}" pitchFamily="2" charset="-78"/>
              </a:rPr>
              <a:t> </a:t>
            </a:r>
            <a:r>
              <a:rPr lang="ps-AF" sz="3600" dirty="0" smtClean="0">
                <a:solidFill>
                  <a:srgbClr val="FF0000"/>
                </a:solidFill>
                <a:cs typeface=".MS Abdali {Megasoft}" pitchFamily="2" charset="-78"/>
              </a:rPr>
              <a:t/>
            </a:r>
            <a:br>
              <a:rPr lang="ps-AF" sz="3600" dirty="0" smtClean="0">
                <a:solidFill>
                  <a:srgbClr val="FF0000"/>
                </a:solidFill>
                <a:cs typeface=".MS Abdali {Megasoft}" pitchFamily="2" charset="-78"/>
              </a:rPr>
            </a:br>
            <a:r>
              <a:rPr lang="ps-AF" sz="4000" dirty="0" smtClean="0">
                <a:solidFill>
                  <a:srgbClr val="FF0000"/>
                </a:solidFill>
                <a:cs typeface=".MS Abdali {Megasoft}" pitchFamily="2" charset="-78"/>
              </a:rPr>
              <a:t> </a:t>
            </a:r>
            <a:r>
              <a:rPr lang="ps-AF" dirty="0" smtClean="0">
                <a:solidFill>
                  <a:srgbClr val="FF0000"/>
                </a:solidFill>
                <a:cs typeface=".MS Abdali {Megasoft}" pitchFamily="2" charset="-78"/>
              </a:rPr>
              <a:t/>
            </a:r>
            <a:br>
              <a:rPr lang="ps-AF" dirty="0" smtClean="0">
                <a:solidFill>
                  <a:srgbClr val="FF0000"/>
                </a:solidFill>
                <a:cs typeface=".MS Abdali {Megasoft}" pitchFamily="2" charset="-78"/>
              </a:rPr>
            </a:br>
            <a:r>
              <a:rPr lang="ps-AF" sz="4000" dirty="0" smtClean="0">
                <a:solidFill>
                  <a:srgbClr val="FF0000"/>
                </a:solidFill>
                <a:cs typeface=".MS Abdali {Megasoft}" pitchFamily="2" charset="-78"/>
              </a:rPr>
              <a:t>سرليک:   </a:t>
            </a:r>
            <a:r>
              <a:rPr lang="ps-AF" dirty="0" smtClean="0">
                <a:solidFill>
                  <a:srgbClr val="FF0000"/>
                </a:solidFill>
                <a:cs typeface=".MS Abdali {Megasoft}" pitchFamily="2" charset="-78"/>
              </a:rPr>
              <a:t>د کورس لنډه پېژندګلو، طريقه کار او بنيادي غوښتني</a:t>
            </a:r>
            <a:br>
              <a:rPr lang="ps-AF" dirty="0" smtClean="0">
                <a:solidFill>
                  <a:srgbClr val="FF0000"/>
                </a:solidFill>
                <a:cs typeface=".MS Abdali {Megasoft}" pitchFamily="2" charset="-78"/>
              </a:rPr>
            </a:br>
            <a:r>
              <a:rPr lang="ps-AF" dirty="0">
                <a:solidFill>
                  <a:srgbClr val="FF0000"/>
                </a:solidFill>
                <a:cs typeface=".MS Abdali {Megasoft}" pitchFamily="2" charset="-78"/>
              </a:rPr>
              <a:t/>
            </a:r>
            <a:br>
              <a:rPr lang="ps-AF" dirty="0">
                <a:solidFill>
                  <a:srgbClr val="FF0000"/>
                </a:solidFill>
                <a:cs typeface=".MS Abdali {Megasoft}" pitchFamily="2" charset="-78"/>
              </a:rPr>
            </a:br>
            <a:r>
              <a:rPr lang="en-US" dirty="0" smtClean="0">
                <a:solidFill>
                  <a:srgbClr val="FF0000"/>
                </a:solidFill>
                <a:cs typeface=".MS Abdali {Megasoft}" pitchFamily="2" charset="-78"/>
              </a:rPr>
              <a:t>Title:   </a:t>
            </a:r>
            <a:r>
              <a:rPr lang="en-US" sz="3100" dirty="0" smtClean="0">
                <a:solidFill>
                  <a:srgbClr val="FF0000"/>
                </a:solidFill>
                <a:cs typeface=".MS Abdali {Megasoft}" pitchFamily="2" charset="-78"/>
              </a:rPr>
              <a:t>An introduction to Course, Methodology and Fundamental </a:t>
            </a:r>
            <a:r>
              <a:rPr lang="en-US" sz="3100" dirty="0" err="1" smtClean="0">
                <a:solidFill>
                  <a:srgbClr val="FF0000"/>
                </a:solidFill>
                <a:cs typeface=".MS Abdali {Megasoft}" pitchFamily="2" charset="-78"/>
              </a:rPr>
              <a:t>Reuirements</a:t>
            </a:r>
            <a:r>
              <a:rPr lang="en-US" sz="3100" dirty="0" smtClean="0">
                <a:solidFill>
                  <a:srgbClr val="FF0000"/>
                </a:solidFill>
                <a:cs typeface=".MS Abdali {Megasoft}" pitchFamily="2" charset="-78"/>
              </a:rPr>
              <a:t> </a:t>
            </a:r>
            <a:br>
              <a:rPr lang="en-US" sz="3100" dirty="0" smtClean="0">
                <a:solidFill>
                  <a:srgbClr val="FF0000"/>
                </a:solidFill>
                <a:cs typeface=".MS Abdali {Megasoft}" pitchFamily="2" charset="-78"/>
              </a:rPr>
            </a:br>
            <a:r>
              <a:rPr lang="en-US" sz="3100" dirty="0" smtClean="0">
                <a:solidFill>
                  <a:srgbClr val="FF0000"/>
                </a:solidFill>
                <a:cs typeface=".MS Abdali {Megasoft}" pitchFamily="2" charset="-78"/>
              </a:rPr>
              <a:t>By:  Dr. </a:t>
            </a:r>
            <a:r>
              <a:rPr lang="en-US" sz="3100" dirty="0" err="1" smtClean="0">
                <a:solidFill>
                  <a:srgbClr val="FF0000"/>
                </a:solidFill>
                <a:cs typeface=".MS Abdali {Megasoft}" pitchFamily="2" charset="-78"/>
              </a:rPr>
              <a:t>Barkat</a:t>
            </a:r>
            <a:r>
              <a:rPr lang="en-US" sz="3100" dirty="0" smtClean="0">
                <a:solidFill>
                  <a:srgbClr val="FF0000"/>
                </a:solidFill>
                <a:cs typeface=".MS Abdali {Megasoft}" pitchFamily="2" charset="-78"/>
              </a:rPr>
              <a:t> Shah </a:t>
            </a:r>
            <a:r>
              <a:rPr lang="en-US" sz="3100" dirty="0" err="1" smtClean="0">
                <a:solidFill>
                  <a:srgbClr val="FF0000"/>
                </a:solidFill>
                <a:cs typeface=".MS Abdali {Megasoft}" pitchFamily="2" charset="-78"/>
              </a:rPr>
              <a:t>Kakar</a:t>
            </a:r>
            <a:r>
              <a:rPr lang="en-US" sz="3100" dirty="0" smtClean="0">
                <a:solidFill>
                  <a:srgbClr val="FF0000"/>
                </a:solidFill>
                <a:cs typeface=".MS Abdali {Megasoft}" pitchFamily="2" charset="-78"/>
              </a:rPr>
              <a:t>, </a:t>
            </a:r>
            <a:r>
              <a:rPr lang="en-US" sz="3100" dirty="0">
                <a:solidFill>
                  <a:srgbClr val="FF0000"/>
                </a:solidFill>
                <a:cs typeface=".MS Abdali {Megasoft}" pitchFamily="2" charset="-78"/>
              </a:rPr>
              <a:t/>
            </a:r>
            <a:br>
              <a:rPr lang="en-US" sz="3100" dirty="0">
                <a:solidFill>
                  <a:srgbClr val="FF0000"/>
                </a:solidFill>
                <a:cs typeface=".MS Abdali {Megasoft}" pitchFamily="2" charset="-78"/>
              </a:rPr>
            </a:br>
            <a:r>
              <a:rPr lang="en-US" sz="3100" dirty="0" smtClean="0">
                <a:solidFill>
                  <a:srgbClr val="FF0000"/>
                </a:solidFill>
                <a:cs typeface=".MS Abdali {Megasoft}" pitchFamily="2" charset="-78"/>
              </a:rPr>
              <a:t>Assistant Professor, </a:t>
            </a:r>
            <a:r>
              <a:rPr lang="en-US" sz="3100" dirty="0" err="1" smtClean="0">
                <a:solidFill>
                  <a:srgbClr val="FF0000"/>
                </a:solidFill>
                <a:cs typeface=".MS Abdali {Megasoft}" pitchFamily="2" charset="-78"/>
              </a:rPr>
              <a:t>Deptt</a:t>
            </a:r>
            <a:r>
              <a:rPr lang="en-US" sz="3100" dirty="0" smtClean="0">
                <a:solidFill>
                  <a:srgbClr val="FF0000"/>
                </a:solidFill>
                <a:cs typeface=".MS Abdali {Megasoft}" pitchFamily="2" charset="-78"/>
              </a:rPr>
              <a:t> of Pashto UOB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755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s-AF" dirty="0"/>
              <a:t> </a:t>
            </a:r>
            <a:r>
              <a:rPr lang="ps-AF" dirty="0" smtClean="0"/>
              <a:t>د آن لائين کورسو نو پس منظر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r" rtl="1"/>
            <a:r>
              <a:rPr lang="ps-AF" sz="3800" dirty="0" smtClean="0"/>
              <a:t> د کوويډ ۱۹ نړيواله وبا او د فاصلاتي نظام تعليم ارزښت سېوا کړی دی او دا وخټ د نړۍ په ذياترو سيمو کښې د هم دغۀ نظام له لاري په مليونونو لوستونکي خپلو زده کړو ته ادامه ورکوي. </a:t>
            </a:r>
          </a:p>
          <a:p>
            <a:pPr algn="r" rtl="1"/>
            <a:r>
              <a:rPr lang="ps-AF" sz="3800" dirty="0" smtClean="0"/>
              <a:t> د لوړو زدهکړو د کميسون (</a:t>
            </a:r>
            <a:r>
              <a:rPr lang="en-US" sz="3800" dirty="0" smtClean="0"/>
              <a:t>HEC </a:t>
            </a:r>
            <a:r>
              <a:rPr lang="ps-AF" sz="3800" dirty="0" smtClean="0"/>
              <a:t>)د آن لائين کورسونو تګل لاره </a:t>
            </a:r>
          </a:p>
          <a:p>
            <a:pPr algn="r" rtl="1"/>
            <a:r>
              <a:rPr lang="ps-AF" sz="3800" dirty="0" smtClean="0"/>
              <a:t>د دې کورسونو له لاري د سندي زدهکړو هغه منقطع شوې لړۍ بيرته پيل کول دی چي د يادي سوي وبا له جوره څلور مياستي پخوا شلېدلې وه.</a:t>
            </a:r>
          </a:p>
          <a:p>
            <a:pPr algn="r" rtl="1"/>
            <a:r>
              <a:rPr lang="ps-AF" sz="3800" dirty="0" smtClean="0"/>
              <a:t>تاسو ته په دې حقله ډاډګيرنه در کوو چي د يادي شوي خطرناکي وبا څخه د ځان، کور او وطن ژغورلو په خاطر بائيد چي د زده کړې د دې طرز او طريق کار سره علاقه پيدا کړئ، وخت وباسئ، مرسته وکړئ او خپلو زده کړو ته دوام ورکړئ چي په لوی سر کښې به دا د پښتو ژبي او ادب د فاصلاتي نظام تعليم په ډګر کښې يو ستر ګام ثابتيږي.</a:t>
            </a:r>
          </a:p>
          <a:p>
            <a:pPr algn="r" rtl="1"/>
            <a:r>
              <a:rPr lang="ps-AF" sz="3800" dirty="0" smtClean="0"/>
              <a:t>د لوړو زده کړو د کميسون له لوري چي د “لرننګ منيجمنټ سسټم” په نامه کوم نظام عمل شوی دی د هغه د کارولو لپاره لاندينی اړېکه (لنک) کلک کړی او په اردو کښې د دې سسټم په  کارولو ځان پوهه کړئ </a:t>
            </a:r>
            <a:endParaRPr lang="en-US" sz="3800" dirty="0" smtClean="0"/>
          </a:p>
          <a:p>
            <a:pPr algn="r" rtl="1"/>
            <a:endParaRPr lang="ps-AF" dirty="0" smtClean="0"/>
          </a:p>
          <a:p>
            <a:pPr algn="r" rtl="1"/>
            <a:r>
              <a:rPr lang="ps-AF" dirty="0" smtClean="0"/>
              <a:t>  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893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s-AF" dirty="0">
                <a:solidFill>
                  <a:srgbClr val="FF0000"/>
                </a:solidFill>
                <a:cs typeface=".MS Abdali {Megasoft}" pitchFamily="2" charset="-78"/>
              </a:rPr>
              <a:t>پښتو ادب او جماليات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ps-AF" dirty="0" smtClean="0"/>
              <a:t>د کورس مقاصد </a:t>
            </a:r>
          </a:p>
          <a:p>
            <a:pPr lvl="1" algn="r" rtl="1"/>
            <a:r>
              <a:rPr lang="ps-AF" dirty="0" smtClean="0"/>
              <a:t>د دې کورس په نتيجه کښې به لوستونکي په دې وتوانيږي چي هغوی د جمالياتو فکري، نظرياتي او تکنيکي ارزښت و پېژني، د جمالياتو د نړيوال نظرياتو په تاريخ او هيت پوهه شي، او د هغۀ په نتيجه کښې د پښتو د کلاسيکي ادب جمالياتي ارزښت و سنجوي </a:t>
            </a:r>
          </a:p>
          <a:p>
            <a:pPr lvl="1" algn="r" rtl="1"/>
            <a:r>
              <a:rPr lang="ps-AF" dirty="0" smtClean="0"/>
              <a:t>لوستونکي به په دي وتوانيږې چي د ادب او جمالياتو تر مينځ بنيادي اړيکي او عمومي اشارې و پېژني او د تحليل هنر او مهارت و مومي</a:t>
            </a:r>
          </a:p>
          <a:p>
            <a:pPr lvl="1" algn="r" rtl="1"/>
            <a:r>
              <a:rPr lang="ps-AF" dirty="0" smtClean="0"/>
              <a:t>د اوسمهاله ادبي تهيوري د جمالياتو څه ډول تفسير وړاندي کوي، او انساني ټولني د جمالياتو څه ډول ډول زوق تخليقوي؟ دا او داسيډېر سوالونه دي د لوستونکو د ادبي مطالعې او هنر لاپره لازمي دي، هم دغۀ ډول پوښتني به په دي کورس کښې مطرح کيږي.</a:t>
            </a:r>
          </a:p>
          <a:p>
            <a:pPr lvl="1" algn="r" rtl="1"/>
            <a:r>
              <a:rPr lang="ps-AF" dirty="0" smtClean="0"/>
              <a:t>د ادب تر څنګ د آرټ په نورو فنونو کښې د جمالياتو  دوړتيا او وقدر تعين کول. </a:t>
            </a:r>
          </a:p>
        </p:txBody>
      </p:sp>
    </p:spTree>
    <p:extLst>
      <p:ext uri="{BB962C8B-B14F-4D97-AF65-F5344CB8AC3E}">
        <p14:creationId xmlns:p14="http://schemas.microsoft.com/office/powerpoint/2010/main" val="22644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s-AF" dirty="0" smtClean="0"/>
              <a:t>د کورس خاکه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ps-AF" dirty="0" smtClean="0"/>
              <a:t>جماليات: يوه عمومي، تاريخي جائزه</a:t>
            </a:r>
          </a:p>
          <a:p>
            <a:pPr algn="r" rtl="1"/>
            <a:r>
              <a:rPr lang="ps-AF" dirty="0" smtClean="0"/>
              <a:t>جماليات د فلسفې، اخلاقياتو، نفسياتو او ادبياتو په دائرو کښې </a:t>
            </a:r>
          </a:p>
          <a:p>
            <a:pPr algn="r" rtl="1"/>
            <a:r>
              <a:rPr lang="ps-AF" dirty="0" smtClean="0"/>
              <a:t>د جمالياتو دتصوراتو ارتقا او عمومي نظريې</a:t>
            </a:r>
          </a:p>
          <a:p>
            <a:pPr algn="r" rtl="1"/>
            <a:r>
              <a:rPr lang="ps-AF" dirty="0" smtClean="0"/>
              <a:t> د شرقي او غربي جمالياتو پرتليز جاج</a:t>
            </a:r>
          </a:p>
          <a:p>
            <a:pPr algn="r" rtl="1"/>
            <a:r>
              <a:rPr lang="ps-AF" dirty="0" smtClean="0"/>
              <a:t>ادب او جماليات</a:t>
            </a:r>
          </a:p>
          <a:p>
            <a:pPr algn="r" rtl="1"/>
            <a:r>
              <a:rPr lang="ps-AF" dirty="0" smtClean="0"/>
              <a:t>پښتوکلاسيکي ادب کښې د جمالياتي موضوعات او مضامين</a:t>
            </a:r>
          </a:p>
          <a:p>
            <a:pPr lvl="1" algn="r" rtl="1"/>
            <a:r>
              <a:rPr lang="ps-AF" dirty="0" smtClean="0"/>
              <a:t>خوشحال بابا</a:t>
            </a:r>
          </a:p>
          <a:p>
            <a:pPr lvl="1" algn="r" rtl="1"/>
            <a:r>
              <a:rPr lang="ps-AF" dirty="0" smtClean="0"/>
              <a:t>رحمان بابا</a:t>
            </a:r>
          </a:p>
          <a:p>
            <a:pPr lvl="1" algn="r" rtl="1"/>
            <a:r>
              <a:rPr lang="ps-AF" dirty="0" smtClean="0"/>
              <a:t>کاظم خان شيدا</a:t>
            </a:r>
          </a:p>
          <a:p>
            <a:pPr lvl="1" algn="r" rtl="1"/>
            <a:r>
              <a:rPr lang="ps-AF" dirty="0" smtClean="0"/>
              <a:t>حنان بارکزئی</a:t>
            </a:r>
          </a:p>
          <a:p>
            <a:pPr lvl="1" algn="r" rtl="1"/>
            <a:endParaRPr lang="ps-AF" dirty="0" smtClean="0"/>
          </a:p>
          <a:p>
            <a:pPr algn="r" rtl="1"/>
            <a:endParaRPr lang="ps-AF" dirty="0" smtClean="0"/>
          </a:p>
          <a:p>
            <a:pPr marL="0" indent="0" algn="r" rtl="1">
              <a:buNone/>
            </a:pPr>
            <a:endParaRPr lang="ps-AF" dirty="0" smtClean="0"/>
          </a:p>
          <a:p>
            <a:pPr algn="r" rtl="1"/>
            <a:endParaRPr lang="ps-AF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76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ps-AF" dirty="0" smtClean="0"/>
              <a:t>د </a:t>
            </a:r>
            <a:r>
              <a:rPr lang="ps-AF" dirty="0"/>
              <a:t>کورس </a:t>
            </a:r>
            <a:r>
              <a:rPr lang="ps-AF" dirty="0" smtClean="0"/>
              <a:t>خاکه ...دوام لري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ps-AF" dirty="0"/>
              <a:t>د پښتني جمالياتو ټولنيز رغښت: د جمالياتو بنيادي اشارې (</a:t>
            </a:r>
            <a:r>
              <a:rPr lang="en-US" dirty="0"/>
              <a:t>Indicators</a:t>
            </a:r>
            <a:r>
              <a:rPr lang="ps-AF" dirty="0" smtClean="0"/>
              <a:t>)</a:t>
            </a:r>
          </a:p>
          <a:p>
            <a:pPr algn="r" rtl="1"/>
            <a:r>
              <a:rPr lang="ps-AF" dirty="0" smtClean="0"/>
              <a:t>ادب او جماليات: فکري او تکنيکي اړخونه </a:t>
            </a:r>
          </a:p>
          <a:p>
            <a:pPr algn="r" rtl="1"/>
            <a:r>
              <a:rPr lang="ps-AF" dirty="0" smtClean="0"/>
              <a:t>اوسمهاله ادبي تهيوري او جماليات</a:t>
            </a:r>
          </a:p>
          <a:p>
            <a:pPr algn="r" rtl="1"/>
            <a:r>
              <a:rPr lang="ps-AF" dirty="0" smtClean="0"/>
              <a:t>د پښتو اوسمهاله شاعري او جماليات </a:t>
            </a:r>
          </a:p>
          <a:p>
            <a:pPr algn="r" rtl="1"/>
            <a:r>
              <a:rPr lang="ps-AF" dirty="0" smtClean="0"/>
              <a:t>د پښتو په جديد قيصۀ ايز اصنافو کښې حسن و جمال</a:t>
            </a:r>
          </a:p>
          <a:p>
            <a:pPr marL="0" indent="0" algn="r" rtl="1">
              <a:buNone/>
            </a:pPr>
            <a:endParaRPr lang="ps-AF" dirty="0" smtClean="0"/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9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s-AF" dirty="0" smtClean="0"/>
              <a:t>طريقه کار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ps-AF" dirty="0" smtClean="0"/>
              <a:t>د “زوم” له لاري سېشن او پريزنټېشنس</a:t>
            </a:r>
          </a:p>
          <a:p>
            <a:pPr algn="r" rtl="1"/>
            <a:r>
              <a:rPr lang="ps-AF" dirty="0" smtClean="0"/>
              <a:t>سوالونه او پوښتني د ليک يا اي ميل په زريعه امکان لري</a:t>
            </a:r>
          </a:p>
          <a:p>
            <a:pPr algn="r" rtl="1"/>
            <a:r>
              <a:rPr lang="ps-AF" dirty="0" smtClean="0"/>
              <a:t>اسائنمنټ او کويز به د معمول غوندي تر سره کيږې</a:t>
            </a:r>
            <a:endParaRPr lang="ps-AF" dirty="0"/>
          </a:p>
          <a:p>
            <a:pPr algn="r" rtl="1"/>
            <a:r>
              <a:rPr lang="ps-AF" dirty="0" smtClean="0"/>
              <a:t>حاضري به د هر کلاس هغۀ لګول کيږې</a:t>
            </a:r>
          </a:p>
          <a:p>
            <a:pPr algn="r" rtl="1"/>
            <a:r>
              <a:rPr lang="ps-AF" dirty="0" smtClean="0"/>
              <a:t>امتحان </a:t>
            </a:r>
          </a:p>
          <a:p>
            <a:pPr algn="r" rtl="1"/>
            <a:endParaRPr lang="ps-AF" dirty="0"/>
          </a:p>
        </p:txBody>
      </p:sp>
    </p:spTree>
    <p:extLst>
      <p:ext uri="{BB962C8B-B14F-4D97-AF65-F5344CB8AC3E}">
        <p14:creationId xmlns:p14="http://schemas.microsoft.com/office/powerpoint/2010/main" val="311489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s-AF" dirty="0" smtClean="0"/>
              <a:t>ستاسو تجاويز/وړانديزونه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32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2217</TotalTime>
  <Words>521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تعارفي سيشن   پښتو ادب او جماليات Esthetics and Pashto Literature:Course Code 714     سرليک:   د کورس لنډه پېژندګلو، طريقه کار او بنيادي غوښتني  Title:   An introduction to Course, Methodology and Fundamental Reuirements  By:  Dr. Barkat Shah Kakar,  Assistant Professor, Deptt of Pashto UOB </vt:lpstr>
      <vt:lpstr> د آن لائين کورسو نو پس منظر</vt:lpstr>
      <vt:lpstr>پښتو ادب او جماليات</vt:lpstr>
      <vt:lpstr>د کورس خاکه </vt:lpstr>
      <vt:lpstr>د کورس خاکه ...دوام لري </vt:lpstr>
      <vt:lpstr>طريقه کار</vt:lpstr>
      <vt:lpstr>ستاسو تجاويز/وړانديزونه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تعارفي سيشن   پښتو ادب او جماليات Esthetics and Pashto Literature:Course Code 714     سرليک:   د کورس لنډه پېژندګلو، طريقه کار او   Title:  Esthetics: A Historical and Critical Discourse</dc:title>
  <dc:creator>HP</dc:creator>
  <cp:lastModifiedBy>HP</cp:lastModifiedBy>
  <cp:revision>12</cp:revision>
  <dcterms:created xsi:type="dcterms:W3CDTF">2020-06-13T13:35:38Z</dcterms:created>
  <dcterms:modified xsi:type="dcterms:W3CDTF">2020-06-17T20:58:45Z</dcterms:modified>
</cp:coreProperties>
</file>