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9" r:id="rId6"/>
    <p:sldId id="260" r:id="rId7"/>
    <p:sldId id="261" r:id="rId8"/>
    <p:sldId id="262" r:id="rId9"/>
    <p:sldId id="267" r:id="rId10"/>
    <p:sldId id="263" r:id="rId11"/>
    <p:sldId id="265" r:id="rId12"/>
    <p:sldId id="264" r:id="rId13"/>
    <p:sldId id="268"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9E95C59-EACD-42AD-83D3-8383B18F4333}" type="datetimeFigureOut">
              <a:rPr lang="en-US" smtClean="0"/>
              <a:pPr/>
              <a:t>4/16/2019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0E1FBD2-E454-4DB3-B479-A4A47D75C1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E95C59-EACD-42AD-83D3-8383B18F4333}"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E95C59-EACD-42AD-83D3-8383B18F4333}"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E95C59-EACD-42AD-83D3-8383B18F4333}"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E95C59-EACD-42AD-83D3-8383B18F4333}" type="datetimeFigureOut">
              <a:rPr lang="en-US" smtClean="0"/>
              <a:pPr/>
              <a:t>4/16/2019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FBD2-E454-4DB3-B479-A4A47D75C1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E95C59-EACD-42AD-83D3-8383B18F4333}" type="datetimeFigureOut">
              <a:rPr lang="en-US" smtClean="0"/>
              <a:pPr/>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9E95C59-EACD-42AD-83D3-8383B18F4333}" type="datetimeFigureOut">
              <a:rPr lang="en-US" smtClean="0"/>
              <a:pPr/>
              <a:t>4/16/2019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E95C59-EACD-42AD-83D3-8383B18F4333}" type="datetimeFigureOut">
              <a:rPr lang="en-US" smtClean="0"/>
              <a:pPr/>
              <a:t>4/16/2019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95C59-EACD-42AD-83D3-8383B18F4333}" type="datetimeFigureOut">
              <a:rPr lang="en-US" smtClean="0"/>
              <a:pPr/>
              <a:t>4/16/2019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E95C59-EACD-42AD-83D3-8383B18F4333}" type="datetimeFigureOut">
              <a:rPr lang="en-US" smtClean="0"/>
              <a:pPr/>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FBD2-E454-4DB3-B479-A4A47D75C1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E95C59-EACD-42AD-83D3-8383B18F4333}" type="datetimeFigureOut">
              <a:rPr lang="en-US" smtClean="0"/>
              <a:pPr/>
              <a:t>4/16/2019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0E1FBD2-E454-4DB3-B479-A4A47D75C17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9E95C59-EACD-42AD-83D3-8383B18F4333}" type="datetimeFigureOut">
              <a:rPr lang="en-US" smtClean="0"/>
              <a:pPr/>
              <a:t>4/16/2019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0E1FBD2-E454-4DB3-B479-A4A47D75C17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Crimes in </a:t>
            </a:r>
            <a:r>
              <a:rPr lang="en-US" dirty="0" err="1" smtClean="0"/>
              <a:t>pakistan</a:t>
            </a:r>
            <a:r>
              <a:rPr lang="en-US" dirty="0" smtClean="0"/>
              <a:t> </a:t>
            </a:r>
            <a:endParaRPr lang="en-US" dirty="0"/>
          </a:p>
        </p:txBody>
      </p:sp>
      <p:sp>
        <p:nvSpPr>
          <p:cNvPr id="3" name="Subtitle 2"/>
          <p:cNvSpPr>
            <a:spLocks noGrp="1"/>
          </p:cNvSpPr>
          <p:nvPr>
            <p:ph type="subTitle" idx="1"/>
          </p:nvPr>
        </p:nvSpPr>
        <p:spPr/>
        <p:txBody>
          <a:bodyPr/>
          <a:lstStyle/>
          <a:p>
            <a:r>
              <a:rPr lang="en-US" dirty="0" err="1" smtClean="0"/>
              <a:t>Hafsa</a:t>
            </a:r>
            <a:r>
              <a:rPr lang="en-US" dirty="0" smtClean="0"/>
              <a:t> </a:t>
            </a:r>
            <a:r>
              <a:rPr lang="en-US" dirty="0" err="1" smtClean="0"/>
              <a:t>karim</a:t>
            </a:r>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third fact of crime is </a:t>
            </a:r>
            <a:r>
              <a:rPr lang="en-US" b="1" dirty="0" smtClean="0"/>
              <a:t>social inequality. </a:t>
            </a:r>
            <a:r>
              <a:rPr lang="en-US" dirty="0" smtClean="0"/>
              <a:t>Around the world there are few groups of power that have the major percentage of wealth; hence, there are more individuals living in poverty. As a result, the poor people do not have the same opportunities and facilities, and many of them can fall in addictions such as drug or alcohol. Because of these factors many individuals become criminals.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other reasons </a:t>
            </a:r>
            <a:endParaRPr lang="en-US" dirty="0"/>
          </a:p>
        </p:txBody>
      </p:sp>
      <p:sp>
        <p:nvSpPr>
          <p:cNvPr id="3" name="Content Placeholder 2"/>
          <p:cNvSpPr>
            <a:spLocks noGrp="1"/>
          </p:cNvSpPr>
          <p:nvPr>
            <p:ph idx="1"/>
          </p:nvPr>
        </p:nvSpPr>
        <p:spPr/>
        <p:txBody>
          <a:bodyPr/>
          <a:lstStyle/>
          <a:p>
            <a:r>
              <a:rPr lang="en-US" dirty="0" smtClean="0"/>
              <a:t> Rapid population growth</a:t>
            </a:r>
          </a:p>
          <a:p>
            <a:r>
              <a:rPr lang="en-US" dirty="0" smtClean="0"/>
              <a:t>low-wages</a:t>
            </a:r>
          </a:p>
          <a:p>
            <a:r>
              <a:rPr lang="en-US" dirty="0" smtClean="0"/>
              <a:t>Parents are involved in crime</a:t>
            </a:r>
          </a:p>
          <a:p>
            <a:r>
              <a:rPr lang="en-US" dirty="0" smtClean="0"/>
              <a:t>Family Breakup</a:t>
            </a:r>
          </a:p>
          <a:p>
            <a:r>
              <a:rPr lang="en-US" dirty="0" smtClean="0"/>
              <a:t>Family conflict</a:t>
            </a:r>
          </a:p>
          <a:p>
            <a:r>
              <a:rPr lang="en-US" dirty="0" smtClean="0"/>
              <a:t>Poverty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Solution   </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r>
              <a:rPr lang="en-US" dirty="0" smtClean="0"/>
              <a:t>The first solution is education. Criminals should be taught job skills which help them to easily find a stable job. This means that they can have a stable salary to improve their lives. Furthermore, they must be taught how good morals are.</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second solution is town planning. Some poor towns should receive help from the government in order to build some companies or facilities such as parks, houses for people. This means people feel better when they live in their town and they have work to do so they won't think of making crime.</a:t>
            </a:r>
            <a:br>
              <a:rPr lang="en-US" dirty="0" smtClean="0"/>
            </a:b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Reducing Poverty and Inequality</a:t>
            </a:r>
          </a:p>
          <a:p>
            <a:r>
              <a:rPr lang="en-US" dirty="0" smtClean="0"/>
              <a:t>Provision of Employment Opportunities</a:t>
            </a:r>
          </a:p>
          <a:p>
            <a:r>
              <a:rPr lang="en-US" dirty="0" smtClean="0"/>
              <a:t>Reducing the drug availability</a:t>
            </a:r>
          </a:p>
          <a:p>
            <a:r>
              <a:rPr lang="en-US" dirty="0" smtClean="0"/>
              <a:t>Introduction of technologically advanced security tools</a:t>
            </a:r>
          </a:p>
          <a:p>
            <a:r>
              <a:rPr lang="en-US" dirty="0" smtClean="0"/>
              <a:t>Eliminate the corruption</a:t>
            </a:r>
          </a:p>
          <a:p>
            <a:r>
              <a:rPr lang="en-US" dirty="0" smtClean="0"/>
              <a:t>Strengthen the Law Enforcing Agencies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t> </a:t>
            </a:r>
          </a:p>
          <a:p>
            <a:pPr>
              <a:buNone/>
            </a:pPr>
            <a:endParaRPr lang="en-US" b="1" dirty="0" smtClean="0"/>
          </a:p>
          <a:p>
            <a:r>
              <a:rPr lang="en-US" b="1" dirty="0" smtClean="0"/>
              <a:t>Crime</a:t>
            </a:r>
            <a:r>
              <a:rPr lang="en-US" dirty="0" smtClean="0"/>
              <a:t> is an unlawful act punishable by a </a:t>
            </a:r>
            <a:r>
              <a:rPr lang="en-US" sz="3200" dirty="0" smtClean="0">
                <a:solidFill>
                  <a:schemeClr val="tx1">
                    <a:lumMod val="75000"/>
                    <a:lumOff val="25000"/>
                  </a:schemeClr>
                </a:solidFill>
              </a:rPr>
              <a:t>state  </a:t>
            </a:r>
            <a:r>
              <a:rPr lang="en-US" dirty="0" smtClean="0"/>
              <a:t>or other authority.  In the sociological field, crime is the breach of a rule or law for which some </a:t>
            </a:r>
            <a:r>
              <a:rPr lang="en-US" dirty="0" smtClean="0"/>
              <a:t> </a:t>
            </a:r>
            <a:r>
              <a:rPr lang="en-US" dirty="0" smtClean="0"/>
              <a:t>governing authority or force may ultimately prescribe a punishment. The word crime is derived from the Latin word </a:t>
            </a:r>
            <a:r>
              <a:rPr lang="en-US" dirty="0" err="1" smtClean="0"/>
              <a:t>Crimen</a:t>
            </a: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crime </a:t>
            </a:r>
            <a:endParaRPr lang="en-US" dirty="0"/>
          </a:p>
        </p:txBody>
      </p:sp>
      <p:sp>
        <p:nvSpPr>
          <p:cNvPr id="3" name="Content Placeholder 2"/>
          <p:cNvSpPr>
            <a:spLocks noGrp="1"/>
          </p:cNvSpPr>
          <p:nvPr>
            <p:ph idx="1"/>
          </p:nvPr>
        </p:nvSpPr>
        <p:spPr/>
        <p:txBody>
          <a:bodyPr/>
          <a:lstStyle/>
          <a:p>
            <a:r>
              <a:rPr lang="en-US" b="1" dirty="0" smtClean="0"/>
              <a:t>Crime against person</a:t>
            </a:r>
            <a:endParaRPr lang="en-US" dirty="0" smtClean="0"/>
          </a:p>
          <a:p>
            <a:r>
              <a:rPr lang="en-US" dirty="0" smtClean="0"/>
              <a:t>Crime against person / people includes murder, attempt to murder, hurt, and assault public servant, rape or sexual assault, kidnapping or abduction etc.</a:t>
            </a:r>
          </a:p>
          <a:p>
            <a:r>
              <a:rPr lang="en-US" b="1" dirty="0" smtClean="0"/>
              <a:t>Crime against property</a:t>
            </a:r>
            <a:endParaRPr lang="en-US" dirty="0" smtClean="0"/>
          </a:p>
          <a:p>
            <a:r>
              <a:rPr lang="en-US" dirty="0" smtClean="0"/>
              <a:t>Crime against property includes highway dacoit, bank dacoit, petrol pump dacoit, other dacoit, highway robbery, bank robbery, petrol pump robbery, other robbery, burglary, cattle theft, motor vehicle, other theft etc</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White collar crimes</a:t>
            </a:r>
            <a:endParaRPr lang="en-US" dirty="0" smtClean="0"/>
          </a:p>
          <a:p>
            <a:pPr>
              <a:buNone/>
            </a:pPr>
            <a:r>
              <a:rPr lang="en-US" dirty="0" smtClean="0"/>
              <a:t>It is defined as “a crime committed by a person of respectability and high social status in the course</a:t>
            </a:r>
          </a:p>
          <a:p>
            <a:pPr>
              <a:buNone/>
            </a:pPr>
            <a:r>
              <a:rPr lang="en-US" dirty="0" smtClean="0"/>
              <a:t>of his occupation". White collar crime includes bank fraud, black mail, cellular phone fraud, computer fraud, credit card fraud, insider trading, insurance fraud, theft, and tax evasion etc.</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Hate crimes </a:t>
            </a:r>
            <a:r>
              <a:rPr lang="en-US" dirty="0" smtClean="0"/>
              <a:t>. Criminal biasness matters ………</a:t>
            </a:r>
          </a:p>
          <a:p>
            <a:pPr>
              <a:buNone/>
            </a:pPr>
            <a:endParaRPr lang="en-US" dirty="0" smtClean="0"/>
          </a:p>
          <a:p>
            <a:pPr marL="514350" indent="-514350">
              <a:buNone/>
            </a:pPr>
            <a:r>
              <a:rPr lang="en-US" dirty="0" smtClean="0"/>
              <a:t>    Like :  1: Domestic violence (family /married  partner )</a:t>
            </a:r>
          </a:p>
          <a:p>
            <a:pPr>
              <a:buNone/>
            </a:pPr>
            <a:r>
              <a:rPr lang="en-US" dirty="0" smtClean="0"/>
              <a:t>               2: Racial incidence ( skin colors ,ethnic, religion or nationality etc  )  </a:t>
            </a:r>
          </a:p>
          <a:p>
            <a:pPr>
              <a:buNone/>
            </a:pPr>
            <a:r>
              <a:rPr lang="en-US" dirty="0" smtClean="0"/>
              <a:t>              3:Homophobic crimes(Gay or lesbians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Victimless crimes</a:t>
            </a:r>
            <a:endParaRPr lang="en-US" dirty="0" smtClean="0"/>
          </a:p>
          <a:p>
            <a:pPr>
              <a:buNone/>
            </a:pPr>
            <a:r>
              <a:rPr lang="en-US" dirty="0" smtClean="0"/>
              <a:t> Victimless crimes include drug addiction, prostitute, and suicide etc</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 OF CRIMES  </a:t>
            </a:r>
            <a:endParaRPr lang="en-US" dirty="0"/>
          </a:p>
        </p:txBody>
      </p:sp>
      <p:sp>
        <p:nvSpPr>
          <p:cNvPr id="3" name="Content Placeholder 2"/>
          <p:cNvSpPr>
            <a:spLocks noGrp="1"/>
          </p:cNvSpPr>
          <p:nvPr>
            <p:ph idx="1"/>
          </p:nvPr>
        </p:nvSpPr>
        <p:spPr/>
        <p:txBody>
          <a:bodyPr/>
          <a:lstStyle/>
          <a:p>
            <a:r>
              <a:rPr lang="en-US" dirty="0" smtClean="0"/>
              <a:t>Include a total of20,082 cases of murder, which increased to 24,036 in 2008 and 2009.</a:t>
            </a:r>
          </a:p>
          <a:p>
            <a:r>
              <a:rPr lang="en-US" dirty="0" smtClean="0"/>
              <a:t> Rape/</a:t>
            </a:r>
            <a:r>
              <a:rPr lang="en-US" dirty="0" err="1" smtClean="0"/>
              <a:t>Zina</a:t>
            </a:r>
            <a:r>
              <a:rPr lang="en-US" dirty="0" smtClean="0"/>
              <a:t> cases registered in 2006-07 were 4,300 as against 5,712 in 2008-09.</a:t>
            </a:r>
          </a:p>
          <a:p>
            <a:r>
              <a:rPr lang="en-US" dirty="0" smtClean="0"/>
              <a:t>There were  9,909 kidnapping cases in 2006-07, but this crime raise  to 29,602 in 2008 and 2009.</a:t>
            </a:r>
          </a:p>
          <a:p>
            <a:r>
              <a:rPr lang="en-US" dirty="0" smtClean="0"/>
              <a:t>Car theft cases have also seen a phenomenal increase from42,056 in 2006 and 2007 to 61,108 during 2008-09</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Causes </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 One of the significant causes is </a:t>
            </a:r>
            <a:r>
              <a:rPr lang="en-US" b="1" dirty="0" smtClean="0"/>
              <a:t>unemploymen</a:t>
            </a:r>
            <a:r>
              <a:rPr lang="en-US" dirty="0" smtClean="0"/>
              <a:t>t. Because people do not have a stable job which helps them to pay everything in their lives such as foods, clothes, so they can not improve their lives. As a result, although something is unlawful, they must do it to have money. For example, a father needs to give or pay tuition fees for his child but he is unemployed. Therefore, he steals everyone’s money. This causes more people to become criminals.</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The second cause is </a:t>
            </a:r>
            <a:r>
              <a:rPr lang="en-US" b="1" dirty="0" smtClean="0"/>
              <a:t>migration </a:t>
            </a:r>
            <a:r>
              <a:rPr lang="en-US" dirty="0" smtClean="0"/>
              <a:t>from rural areas to urban areas. Some people consider that they can have a good life in urban areas. However, some people do not have knowledge and skills to do anything so they cannot adapt to new environment.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192</TotalTime>
  <Words>638</Words>
  <Application>Microsoft Office PowerPoint</Application>
  <PresentationFormat>On-screen Show (4:3)</PresentationFormat>
  <Paragraphs>49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Crimes in pakistan </vt:lpstr>
      <vt:lpstr>Slide 2</vt:lpstr>
      <vt:lpstr>Types of crime </vt:lpstr>
      <vt:lpstr>Slide 4</vt:lpstr>
      <vt:lpstr>Slide 5</vt:lpstr>
      <vt:lpstr>Slide 6</vt:lpstr>
      <vt:lpstr>RATIO OF CRIMES  </vt:lpstr>
      <vt:lpstr>          Causes </vt:lpstr>
      <vt:lpstr>Slide 9</vt:lpstr>
      <vt:lpstr>Slide 10</vt:lpstr>
      <vt:lpstr>Some other reasons </vt:lpstr>
      <vt:lpstr>      Solution   </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Crimes in pakistan</dc:title>
  <dc:creator>Ali</dc:creator>
  <cp:lastModifiedBy>Ali</cp:lastModifiedBy>
  <cp:revision>31</cp:revision>
  <dcterms:created xsi:type="dcterms:W3CDTF">2018-05-07T08:36:48Z</dcterms:created>
  <dcterms:modified xsi:type="dcterms:W3CDTF">2019-04-16T08:33:46Z</dcterms:modified>
</cp:coreProperties>
</file>