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8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14600" y="762000"/>
            <a:ext cx="6324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533400"/>
            <a:ext cx="6400800" cy="914399"/>
          </a:xfrm>
        </p:spPr>
        <p:txBody>
          <a:bodyPr>
            <a:noAutofit/>
          </a:bodyPr>
          <a:lstStyle/>
          <a:p>
            <a:pPr algn="ctr"/>
            <a:r>
              <a:rPr lang="ps-AF" sz="2800" dirty="0" smtClean="0">
                <a:solidFill>
                  <a:schemeClr val="tx1"/>
                </a:solidFill>
              </a:rPr>
              <a:t>ادبي اصطلاحات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ps-AF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610600" cy="5181600"/>
          </a:xfrm>
        </p:spPr>
        <p:txBody>
          <a:bodyPr>
            <a:noAutofit/>
          </a:bodyPr>
          <a:lstStyle/>
          <a:p>
            <a:pPr algn="r"/>
            <a:endParaRPr lang="en-US" sz="2000" dirty="0" smtClean="0">
              <a:cs typeface="Pokhto" pitchFamily="2" charset="-78"/>
            </a:endParaRPr>
          </a:p>
          <a:p>
            <a:pPr algn="r"/>
            <a:endParaRPr lang="en-US" sz="2000" dirty="0" smtClean="0">
              <a:cs typeface="Pokhto" pitchFamily="2" charset="-78"/>
            </a:endParaRPr>
          </a:p>
          <a:p>
            <a:pPr algn="r"/>
            <a:r>
              <a:rPr lang="en-US" sz="2000" dirty="0" err="1" smtClean="0">
                <a:cs typeface="Pokhto" pitchFamily="2" charset="-78"/>
              </a:rPr>
              <a:t>Animitably</a:t>
            </a:r>
            <a:r>
              <a:rPr lang="en-US" sz="2000" dirty="0" smtClean="0">
                <a:cs typeface="Pokhto" pitchFamily="2" charset="-78"/>
              </a:rPr>
              <a:t> Easy     </a:t>
            </a:r>
            <a:r>
              <a:rPr lang="ps-AF" sz="2000" dirty="0" smtClean="0">
                <a:cs typeface="Pokhto" pitchFamily="2" charset="-78"/>
              </a:rPr>
              <a:t>سهل ممتنع</a:t>
            </a:r>
            <a:r>
              <a:rPr lang="ps-AF" sz="2000" dirty="0" smtClean="0">
                <a:cs typeface="Pokhto" pitchFamily="2" charset="-78"/>
              </a:rPr>
              <a:t> :</a:t>
            </a:r>
            <a:endParaRPr lang="en-US" sz="2000" dirty="0" smtClean="0">
              <a:cs typeface="Pokhto" pitchFamily="2" charset="-78"/>
            </a:endParaRPr>
          </a:p>
          <a:p>
            <a:pPr algn="r"/>
            <a:endParaRPr lang="en-US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دسهل لغوي مانا ده اسانه او ممتنع مانا لغوي مانا مشل یا ګران ده.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سهل ممتنع د شاعرۍ اظهار کولو یو اصطلاح ده  . شعر په داسي ساده الفاظو کښې بیانول چي تر دې نور ساده او وراني کېدو نوره هیله نه وي  دې ته سهل ممتنع وايي . 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ابوالعجاز حفیظ صدیقي لیکي .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سهل ممتنع د شعر یوه اصطلاح ده دا وه هغه شعر ته ویل کیږي چې هغه ډېر اسانه ښکاري خو د داسي شعر مثال جوړول ډېر ګران یا مشکل دي .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سهل ممتنع په کوچني بهیر کښې داسي شعر وئیل چې په ښکاره ساده مانالري خو د څه غوروفکر کولو پس د دې مانا ډېره پراخه ښکاري 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0"/>
            <a:ext cx="6705600" cy="380999"/>
          </a:xfrm>
          <a:prstGeom prst="rect">
            <a:avLst/>
          </a:prstGeom>
        </p:spPr>
        <p:txBody>
          <a:bodyPr vert="horz" lIns="91440" tIns="0" rIns="45720" bIns="0" rtlCol="0" anchor="t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الرحیم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4191000"/>
          </a:xfrm>
        </p:spPr>
        <p:txBody>
          <a:bodyPr>
            <a:noAutofit/>
          </a:bodyPr>
          <a:lstStyle/>
          <a:p>
            <a:pPr algn="r"/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سهل </a:t>
            </a: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ممتنع </a:t>
            </a:r>
            <a:r>
              <a:rPr lang="ps-AF" sz="2000" dirty="0" smtClean="0">
                <a:cs typeface="Pokhto" pitchFamily="2" charset="-78"/>
              </a:rPr>
              <a:t>:</a:t>
            </a:r>
            <a:r>
              <a:rPr lang="en-US" sz="2000" dirty="0" smtClean="0">
                <a:cs typeface="Pokhto" pitchFamily="2" charset="-78"/>
              </a:rPr>
              <a:t/>
            </a:r>
            <a:br>
              <a:rPr lang="en-US" sz="2000" dirty="0" smtClean="0">
                <a:cs typeface="Pokhto" pitchFamily="2" charset="-78"/>
              </a:rPr>
            </a:br>
            <a:r>
              <a:rPr lang="en-US" sz="2000" dirty="0" smtClean="0">
                <a:cs typeface="Pokhto" pitchFamily="2" charset="-78"/>
              </a:rPr>
              <a:t/>
            </a:r>
            <a:br>
              <a:rPr lang="en-US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>د رحمان بابا زیات اشعار د سهل ممتنع ښکلې نمونه ده د مثال په ډول .</a:t>
            </a:r>
            <a:br>
              <a:rPr lang="ps-AF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/>
            </a:r>
            <a:br>
              <a:rPr lang="ps-AF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>کوهی مه کنه د بل سړي په لار کښي</a:t>
            </a:r>
            <a:br>
              <a:rPr lang="ps-AF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>چیري ستا به د کوهي په غاړه لار شي </a:t>
            </a:r>
            <a:br>
              <a:rPr lang="ps-AF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/>
            </a:r>
            <a:br>
              <a:rPr lang="ps-AF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/>
            </a:r>
            <a:br>
              <a:rPr lang="ps-AF" sz="2000" dirty="0" smtClean="0">
                <a:cs typeface="Pokhto" pitchFamily="2" charset="-78"/>
              </a:rPr>
            </a:br>
            <a:r>
              <a:rPr lang="ps-AF" sz="2000" dirty="0" smtClean="0">
                <a:cs typeface="Pokhto" pitchFamily="2" charset="-78"/>
              </a:rPr>
              <a:t/>
            </a:r>
            <a:br>
              <a:rPr lang="ps-AF" sz="2000" dirty="0" smtClean="0">
                <a:cs typeface="Pokhto" pitchFamily="2" charset="-78"/>
              </a:rPr>
            </a:b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953000"/>
          </a:xfrm>
        </p:spPr>
        <p:txBody>
          <a:bodyPr>
            <a:normAutofit/>
          </a:bodyPr>
          <a:lstStyle/>
          <a:p>
            <a:pPr algn="r"/>
            <a:r>
              <a:rPr lang="en-US" sz="2000" dirty="0" smtClean="0">
                <a:solidFill>
                  <a:schemeClr val="tx1"/>
                </a:solidFill>
                <a:cs typeface="Pokhto" pitchFamily="2" charset="-78"/>
              </a:rPr>
              <a:t>Picturesque Imagery </a:t>
            </a: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محاکات </a:t>
            </a: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:                            </a:t>
            </a: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په شعر کښې د یو شي حالت ، کیفیت په داسي ډول بیانول چې د اورېدونکي په ذهن کښې د هغه تصویر روښانه شي .په شعري اصطلاح کښې هغه ژبه ده چې د شاعرانو ،ناول لیکونکواو نورو لیکوالانو له خوا چې د لوستونکو په ذهن کښې د تصویر رامنځته کولو د پاره کارول کیږي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مصور او لیکوال دواړه عکاسي کوي خو مصور نه شي کولای چې داسي حالتونه په تصویر کښې وړاندې کړي. د مثال په توګه ه څوک د مصور څخه وه غواړي چې په تصویر کښي ښه موسم عکاسی وکړي .نو مصور به هڅه کوي چې ګلونه،ونې او داسي نور شیان عکاسي کړي چې لیدونو ته په کتلو د ښه موسم احساس وشی .خود شاعر کار له دې ها خوا تیریږي چې په شعر کښي د ښه موسم عکاسي په ډېر ښه انداز کولی شي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ps-AF" sz="4000" dirty="0" smtClean="0">
                <a:cs typeface="Afghantype {A. Pajhwak}" pitchFamily="2" charset="-78"/>
              </a:rPr>
              <a:t>محاکات</a:t>
            </a:r>
            <a:endParaRPr lang="en-US" sz="4000" dirty="0">
              <a:cs typeface="Afghantype {A. Pajhwak}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534400" cy="5181599"/>
          </a:xfrm>
        </p:spPr>
        <p:txBody>
          <a:bodyPr>
            <a:no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شبلي نعماني لیکي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عام مصورۍ او شاعرانه مصورۍ تر منځ یو لوی توپیر دا دی کله چي مصور د یو شي عکس جوړوي د هغه هر څه خیال به ساتي لکه څنګه چې اصلي عکس دی . که داسي وه نه شي نو بیا به تصویر نیمګړی او تضاد به لري . خو شاعران نقاشي کښې داسي نه دي . شاعر د اصل تصوير څخه هغه شیان را اخلي او روښانه کوي یې چې زموږ احساسات متاثره کړي . هغه نور شیانو څخه سترګي پټوي .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en-US" sz="2000" dirty="0">
              <a:cs typeface="Afghantype {A. Pajhwak}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07492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ابهام </a:t>
            </a:r>
            <a:r>
              <a:rPr lang="ps-AF" sz="2000" dirty="0" smtClean="0">
                <a:cs typeface="Pokhto" pitchFamily="2" charset="-78"/>
              </a:rPr>
              <a:t>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ابهام په ادبي اصطلاح کښې دې ته ویل کیږي چې د ویوني یو داسي کلمه استعمال کړي چې دوې ماناوي ولري . یوه معنا یې نژدې او تلفظ څخه هم څرګندیږي او بله مانا یې  لري او لفظي دلالت یې ناڅرګند وي مګر د ویونکې مطلب هم دا دلري مانا وي .یا دوې داسي کلمې کارول چې په ښکاره کښې متضادي په نظر راځي مګر که د یوې کلمې د دویمي او لري مانا ته چې د ویونکو مطلب هم دا وي پام وشي نو هیڅ تضاد به پکي شتون ونه لري .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مثال په توګه د حنان بارکزيي شعر 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له ټول سپینو خولو به دي زړه تور شي په دنیا کښې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احــــــــــــــــــتیاط چې یاري و نه کړې هر ګز د جفا کار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ctr">
              <a:buNone/>
            </a:pPr>
            <a:endParaRPr lang="ps-AF" sz="4800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07492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800" dirty="0" smtClean="0">
                <a:solidFill>
                  <a:srgbClr val="00B0F0"/>
                </a:solidFill>
                <a:cs typeface="Pokhto" pitchFamily="2" charset="-78"/>
              </a:rPr>
              <a:t>ابهام 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پورتني بیت کښې په ښکاره کښې سپین او تور تضاد ښکاري مګر په دې ځای کښې د زړه د تورېدلو نه مطلب بېزار کېدل دي . بېزار چې د سپینو سره هیڅ تضاد نه لري نو وئیلای شو چې په پورتني بیت کښې ذ تضاد ابهام شتون لري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ctr">
              <a:buNone/>
            </a:pPr>
            <a:r>
              <a:rPr lang="ps-AF" sz="2800" dirty="0" smtClean="0">
                <a:cs typeface="Pokhto" pitchFamily="2" charset="-78"/>
              </a:rPr>
              <a:t>تشکر او مننه </a:t>
            </a:r>
            <a:endParaRPr lang="ps-AF" sz="28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ctr">
              <a:buNone/>
            </a:pPr>
            <a:endParaRPr lang="ps-AF" sz="4800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215</TotalTime>
  <Words>403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ادبي اصطلاحات  </vt:lpstr>
      <vt:lpstr>سهل ممتنع :  د رحمان بابا زیات اشعار د سهل ممتنع ښکلې نمونه ده د مثال په ډول .  کوهی مه کنه د بل سړي په لار کښي چیري ستا به د کوهي په غاړه لار شي     </vt:lpstr>
      <vt:lpstr>Picturesque Imagery محاکات :                              په شعر کښې د یو شي حالت ، کیفیت په داسي ډول بیانول چې د اورېدونکي په ذهن کښې د هغه تصویر روښانه شي .په شعري اصطلاح کښې هغه ژبه ده چې د شاعرانو ،ناول لیکونکواو نورو لیکوالانو له خوا چې د لوستونکو په ذهن کښې د تصویر رامنځته کولو د پاره کارول کیږي .  مصور او لیکوال دواړه عکاسي کوي خو مصور نه شي کولای چې داسي حالتونه په تصویر کښې وړاندې کړي. د مثال په توګه ه څوک د مصور څخه وه غواړي چې په تصویر کښي ښه موسم عکاسی وکړي .نو مصور به هڅه کوي چې ګلونه،ونې او داسي نور شیان عکاسي کړي چې لیدونو ته په کتلو د ښه موسم احساس وشی .خود شاعر کار له دې ها خوا تیریږي چې په شعر کښي د ښه موسم عکاسي په ډېر ښه انداز کولی شي .  </vt:lpstr>
      <vt:lpstr>محاکات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muhib</dc:creator>
  <cp:lastModifiedBy>muhib</cp:lastModifiedBy>
  <cp:revision>31</cp:revision>
  <dcterms:created xsi:type="dcterms:W3CDTF">2006-08-16T00:00:00Z</dcterms:created>
  <dcterms:modified xsi:type="dcterms:W3CDTF">2020-07-28T09:43:18Z</dcterms:modified>
</cp:coreProperties>
</file>