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4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68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663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8332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982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09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559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200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56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07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834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97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78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87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65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2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63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85586E9-A524-4132-B547-8AA3DFFC74D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0D76D-1CE0-47F8-90B0-27CCCAC66B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974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4655" y="441899"/>
            <a:ext cx="7093527" cy="1470028"/>
          </a:xfrm>
        </p:spPr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د تصوف مشهور ښوونځي / سلسلې</a:t>
            </a:r>
            <a:r>
              <a:rPr lang="ps-AF" dirty="0" smtClean="0"/>
              <a:t/>
            </a:r>
            <a:br>
              <a:rPr lang="ps-AF" dirty="0" smtClean="0"/>
            </a:br>
            <a:r>
              <a:rPr lang="en-US" b="1" dirty="0" smtClean="0"/>
              <a:t>(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Famous Orders of Mysticism)</a:t>
            </a:r>
            <a:r>
              <a:rPr lang="ps-AF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s-AF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6" y="2052918"/>
            <a:ext cx="11180618" cy="4195481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ps-AF" sz="2400" dirty="0" smtClean="0">
                <a:cs typeface=".MS Ariana Zar {Megasoft}" panose="02010400000000000000" pitchFamily="2" charset="-78"/>
              </a:rPr>
              <a:t>تصوف دوه اړخه لري: يو اعتقادي او دويم عملي اړخ. د اعتقادي اړخ سره عملي اړخ هغه دی چي په هغه کې صوفيان په عملي بڼه د خدای د عبادت او پېژندګلوۍ لار او کار خپلوي، دې ډلو ته د تصوف ښوونځي هم ويل کېږي، چي ّپه هغو کښې دا لس نوموړي دي</a:t>
            </a:r>
            <a:r>
              <a:rPr lang="ps-AF" sz="2400" dirty="0" smtClean="0">
                <a:cs typeface="Pashto Kror {Asiatype}" panose="00000400000000000000" pitchFamily="2" charset="-78"/>
              </a:rPr>
              <a:t>.</a:t>
            </a:r>
            <a:endParaRPr lang="ps-AF" dirty="0" smtClean="0">
              <a:cs typeface="Pashto Kror {Asiatype}" panose="00000400000000000000" pitchFamily="2" charset="-78"/>
            </a:endParaRPr>
          </a:p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 </a:t>
            </a:r>
            <a:r>
              <a:rPr lang="ps-AF" sz="3200" dirty="0" smtClean="0">
                <a:cs typeface=".MS Ariana Zar {Megasoft}" panose="02010400000000000000" pitchFamily="2" charset="-78"/>
              </a:rPr>
              <a:t>۱– 		</a:t>
            </a:r>
            <a:r>
              <a:rPr lang="ps-AF" sz="3200" dirty="0">
                <a:cs typeface=".MS Ariana Zar {Megasoft}" panose="02010400000000000000" pitchFamily="2" charset="-78"/>
              </a:rPr>
              <a:t>	 چشتيه </a:t>
            </a:r>
            <a:r>
              <a:rPr lang="ps-AF" sz="3200" dirty="0" smtClean="0">
                <a:cs typeface=".MS Ariana Zar {Megasoft}" panose="02010400000000000000" pitchFamily="2" charset="-78"/>
              </a:rPr>
              <a:t>						۲ –</a:t>
            </a:r>
            <a:r>
              <a:rPr lang="ps-AF" sz="3200" dirty="0">
                <a:cs typeface=".MS Ariana Zar {Megasoft}" panose="02010400000000000000" pitchFamily="2" charset="-78"/>
              </a:rPr>
              <a:t>	مولويه</a:t>
            </a:r>
          </a:p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۳– 			قادريه						۴ –	نقشبنديه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۵– 			رفاعيه						</a:t>
            </a:r>
            <a:r>
              <a:rPr lang="ps-AF" sz="3200" dirty="0" smtClean="0">
                <a:cs typeface=".MS Ariana Zar {Megasoft}" panose="02010400000000000000" pitchFamily="2" charset="-78"/>
              </a:rPr>
              <a:t>۶</a:t>
            </a:r>
            <a:r>
              <a:rPr lang="ps-AF" sz="3200" dirty="0" smtClean="0">
                <a:cs typeface=".MS Ariana Zar {Megasoft}" panose="02010400000000000000" pitchFamily="2" charset="-78"/>
              </a:rPr>
              <a:t> –	احمديه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۷– 			سوقيه						۸ –	اکبريه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۹– 			شاذليه						۱۰ –	سهرورديه  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endParaRPr lang="en-GB" sz="2400" dirty="0">
              <a:cs typeface="Pashto Kror {Asiatype}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19855" y="942109"/>
            <a:ext cx="19257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ps-AF" sz="2400" b="1" dirty="0" smtClean="0">
                <a:cs typeface=".MS Ariana Zar {Megasoft}" panose="02010400000000000000" pitchFamily="2" charset="-78"/>
              </a:rPr>
              <a:t>درېم لېکچر:</a:t>
            </a:r>
          </a:p>
          <a:p>
            <a:pPr algn="ctr" rtl="1"/>
            <a:r>
              <a:rPr lang="ps-AF" sz="2400" b="1" dirty="0" smtClean="0">
                <a:cs typeface=".MS Ariana Zar {Megasoft}" panose="02010400000000000000" pitchFamily="2" charset="-78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(3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nd</a:t>
            </a:r>
            <a:r>
              <a:rPr lang="en-US" sz="24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Lecture)</a:t>
            </a:r>
            <a:endParaRPr lang="en-GB" sz="2400" b="1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2721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شاذليه سلسله / ښوونځۍ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د دې سلسلې موئسس او بنسټګر ابو مديان و، خو ابو الحسن علي شاذل تونسي (۶۵۶-۵۹۳ هجري) په خلګو کښې دود کړه. ځکه يې شاذليه بولي.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6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دتصوف په دې ښوونځي / سلسله کښې ذکر ته ډير پام اړول کېږي او مشقت (خواري) او مجاهده په کې ډېر ارزښت نه لري.</a:t>
            </a:r>
            <a:endParaRPr lang="en-GB" sz="36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4631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سهرورديه سلسله / ښوونځۍ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 سهرورديه سلسلې بنسټګر شېخ ضيا الدين ابو النجبيت عبد القاهر سهروردي دی، چي شهاب الدين سهروردي بيا دا طريقه ډېرو ځايونو ته ورسوله.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په پنجاب او ګاونډيو سيمو کې دا طريقه ښه خپره شوه.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6748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617635" cy="1400530"/>
          </a:xfrm>
        </p:spPr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چشتيه سلسله / ښوونځۍ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74" y="1510146"/>
            <a:ext cx="10737272" cy="4738254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دې سلسلې بنسټګر معين الدين چشتي دی، چي د ده ترمړيڼې وروسته د ده مريدانو پر مخ وخوروله.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ده په مريدانو کښې قطب الدين بختيار کاکی، فريد الدين ګنج شکر او نور راځي. 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دا سلسله بيا وروسته دوه برخې شوه، چي يوې ته يې چشتيه نظاميه ، چي خواجه نظام الدين اوليا رامنځته کړه او بلې ته يې چشتيه صابريه ويل کېږي. 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دوی په طريقه کې سماع هم شته. </a:t>
            </a:r>
            <a:endParaRPr lang="ps-AF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4385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مولويه سلسله / ښوونځۍ 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 ا د مولانا جلال الدين رومي ښوونځۍ دی چي پر ۶۷۲ هجري کښې مړ شو.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جلال الدين رومي نڅا او موسيقي پر ذکر ورګډ کړل او نړيوال شهرت يې وموند.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84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ps-AF" dirty="0" smtClean="0">
                <a:cs typeface=".MS Ariana Zar {Megasoft}" panose="02010400000000000000" pitchFamily="2" charset="-78"/>
              </a:rPr>
              <a:t>قادريه ښوونځۍ/ سلسله</a:t>
            </a:r>
            <a:r>
              <a:rPr lang="en-US" dirty="0" smtClean="0"/>
              <a:t>: </a:t>
            </a:r>
            <a:r>
              <a:rPr lang="ps-AF" b="1" dirty="0" smtClean="0">
                <a:sym typeface="Wingdings" panose="05000000000000000000" pitchFamily="2" charset="2"/>
              </a:rPr>
              <a:t>(</a:t>
            </a:r>
            <a:r>
              <a:rPr lang="en-US" b="1" dirty="0" err="1" smtClean="0">
                <a:latin typeface="Times New Roman" panose="02020603050405020304" pitchFamily="18" charset="0"/>
                <a:sym typeface="Wingdings" panose="05000000000000000000" pitchFamily="2" charset="2"/>
              </a:rPr>
              <a:t>Qadiriyya</a:t>
            </a:r>
            <a:r>
              <a:rPr lang="en-US" b="1" dirty="0" smtClean="0">
                <a:latin typeface="Times New Roman" panose="02020603050405020304" pitchFamily="18" charset="0"/>
                <a:sym typeface="Wingdings" panose="05000000000000000000" pitchFamily="2" charset="2"/>
              </a:rPr>
              <a:t> Order</a:t>
            </a:r>
            <a:r>
              <a:rPr lang="ps-AF" b="1" dirty="0" smtClean="0">
                <a:latin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GB" b="1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 دې ښوونځي بنسټګر شيخ عبدالقادر جيلاني (۵۱۶-۴۷۰ هجري) دی. عبدالقادر جيلاني په شرعي علومو کې د تبحر خاوند وو.</a:t>
            </a:r>
          </a:p>
          <a:p>
            <a:pPr marL="0" indent="0" algn="r" rtl="1">
              <a:buNone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 فقهي فتوې به يې د امام شافعي او امام احمد بب حنبل په مذهب ورکولې. ده ته ډير کرامات منسوب دي.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 د قادريه سلسه يا ښوونځۍ د اسلام پر بنيادي احکاماتو باندي زور ورکوي</a:t>
            </a:r>
            <a:r>
              <a:rPr lang="ps-AF" sz="2400" dirty="0" smtClean="0">
                <a:cs typeface=".MS Ariana Zar {Megasoft}" panose="02010400000000000000" pitchFamily="2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0136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ps-AF" sz="3600" dirty="0" smtClean="0">
                <a:cs typeface=".MS Ariana Zar {Megasoft}" panose="02010400000000000000" pitchFamily="2" charset="-78"/>
              </a:rPr>
              <a:t>نقشبنديه ښوونځۍ/ سلسله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(Naqshbandi Order): </a:t>
            </a:r>
            <a:r>
              <a:rPr lang="ps-AF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دې ښوونځي يا سلسلې پېشوا شيخ بهاوالدين محمد بن محمد بخاري دی، چي په شاه نقشبند مشهور و. </a:t>
            </a:r>
          </a:p>
          <a:p>
            <a:pPr marL="0" indent="0" algn="r" rtl="1">
              <a:buNone/>
            </a:pPr>
            <a:endParaRPr lang="ps-AF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شيخ بهاوالدين بخارا ته نږدې په يوه کلي کې پر ۶۱۸ هجري زېږېدلی او پر ۷۹۱هجري وفات شوی دی.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 نقشبنديه سلسله هم لکه شاذليه اسانه سلسله ده او پر مريد باندي دېرې سختې نه راولي. </a:t>
            </a:r>
          </a:p>
          <a:p>
            <a:pPr marL="0" indent="0" algn="r" rtl="1">
              <a:buNone/>
            </a:pPr>
            <a:endParaRPr lang="en-GB" sz="2800" dirty="0">
              <a:cs typeface="Pashto Kror {Asiatype}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32876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رفاعيه ښوونځۍ / سلسله 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 تصوف دا سلسله / ښوونځۍ سيد احمد رفاعي ته منسوبه ده، چي پر ۵۸۰ هجري کې وفات شوی دی.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بني رفاعيه د عربو يوه قبيله ده، چي رفاعي ورته منسوب دی.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 په سيد احمد کې رحم او شفقت ډېر زيات وو، او په حېوانات هم ډېر زهير و. 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315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احمديه سلسله / ښوونځۍ 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 احمديه سلسلې مرشد د مصر لوی ولي احمد بدوي وو، چي پر ۵۹۶ کې زېږېدلی وو.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 </a:t>
            </a:r>
            <a:r>
              <a:rPr lang="ps-AF" sz="3200" dirty="0" smtClean="0">
                <a:cs typeface=".MS Ariana Zar {Megasoft}" panose="02010400000000000000" pitchFamily="2" charset="-78"/>
              </a:rPr>
              <a:t>د ده د تصوف دود دا دی چي د نورو پر کړاو به نه خوشحالېږي، ګاونډيو ته به زيان نه رسوي، د بديو مخه به په احسان سره نيسي، وږي په مړوي، بربنډ به پټوي، له يتيمانو او کمزورو سره به مينه او مرسته کوي.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3791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72507" cy="1400530"/>
          </a:xfrm>
        </p:spPr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سوقيه ښوونځۍ / سلسله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439997" cy="4195481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سوقيه ښوونځۍ / سلسله د ابراهيم سوقي طريقه ده، چي پر خالص سني تصوف ولاړه وه.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ابراهيم سوق د ۴۳ کالو په عمر کښي په ۶۷۶ هجري کښې مړ شوی دی.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په دې سلسله کښې شريعت ار (اصل) او طريقت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 يې فرع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(sweet-heart)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ګڼلی.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له خلګو سره مينه ته يې لومړنۍ ارزښت ورکولی. 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1549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اکبريه سلسله / ښوونځۍ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 تصوف دا سلسله شيخ الاکبر (محي الديد ابن عربي ۶۳۶ هجري مړ) ته منسوبه ده.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دی د وحدت الوجود بنسټګر او ټول دينونه يې د يوې چينې اوبه بللې.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 اکبريه سلسلې اصولونه دا دي: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ګوښه توب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لوږه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بېخوبي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4935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123</TotalTime>
  <Words>688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.MS Ariana Zar {Megasoft}</vt:lpstr>
      <vt:lpstr>Arial</vt:lpstr>
      <vt:lpstr>Century Gothic</vt:lpstr>
      <vt:lpstr>Pashto Kror {Asiatype}</vt:lpstr>
      <vt:lpstr>Times New Roman</vt:lpstr>
      <vt:lpstr>Wingdings</vt:lpstr>
      <vt:lpstr>Wingdings 3</vt:lpstr>
      <vt:lpstr>Ion</vt:lpstr>
      <vt:lpstr>د تصوف مشهور ښوونځي / سلسلې (Famous Orders of Mysticism) </vt:lpstr>
      <vt:lpstr>چشتيه سلسله / ښوونځۍ</vt:lpstr>
      <vt:lpstr>مولويه سلسله / ښوونځۍ </vt:lpstr>
      <vt:lpstr>قادريه ښوونځۍ/ سلسله: (Qadiriyya Order)</vt:lpstr>
      <vt:lpstr>نقشبنديه ښوونځۍ/ سلسله(Naqshbandi Order):  </vt:lpstr>
      <vt:lpstr>رفاعيه ښوونځۍ / سلسله </vt:lpstr>
      <vt:lpstr>احمديه سلسله / ښوونځۍ </vt:lpstr>
      <vt:lpstr>سوقيه ښوونځۍ / سلسله</vt:lpstr>
      <vt:lpstr>اکبريه سلسله / ښوونځۍ</vt:lpstr>
      <vt:lpstr>شاذليه سلسله / ښوونځۍ</vt:lpstr>
      <vt:lpstr>سهرورديه سلسله / ښوونځۍ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تصوف مشهور ښوونځي</dc:title>
  <dc:creator>Windows User</dc:creator>
  <cp:lastModifiedBy>Windows User</cp:lastModifiedBy>
  <cp:revision>85</cp:revision>
  <dcterms:created xsi:type="dcterms:W3CDTF">2020-06-07T18:51:10Z</dcterms:created>
  <dcterms:modified xsi:type="dcterms:W3CDTF">2020-06-13T08:02:11Z</dcterms:modified>
</cp:coreProperties>
</file>