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72" r:id="rId10"/>
    <p:sldId id="273" r:id="rId11"/>
    <p:sldId id="274" r:id="rId12"/>
    <p:sldId id="257" r:id="rId13"/>
    <p:sldId id="258" r:id="rId14"/>
    <p:sldId id="259" r:id="rId15"/>
    <p:sldId id="260" r:id="rId16"/>
    <p:sldId id="261" r:id="rId17"/>
    <p:sldId id="270" r:id="rId18"/>
    <p:sldId id="27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56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6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4C2C83-A109-41C4-B8C9-8844E6A8D68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F16F-65F9-4CDA-9ED9-923CF1C7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5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and Religion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Evaluation and Origin of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592428"/>
            <a:ext cx="10880481" cy="55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8" y="463639"/>
            <a:ext cx="10993192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9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76518"/>
            <a:ext cx="10707689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" y="365125"/>
            <a:ext cx="1109622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39367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452718"/>
            <a:ext cx="9579715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2" y="365125"/>
            <a:ext cx="10915918" cy="59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3" y="452718"/>
            <a:ext cx="9994005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721382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566835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9"/>
            <a:ext cx="10288052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52819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452718"/>
            <a:ext cx="9561437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756" y="1689090"/>
            <a:ext cx="9404723" cy="140053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63639"/>
            <a:ext cx="11150937" cy="57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10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Gender and Religion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10</cp:revision>
  <dcterms:created xsi:type="dcterms:W3CDTF">2020-06-17T15:46:10Z</dcterms:created>
  <dcterms:modified xsi:type="dcterms:W3CDTF">2020-06-22T17:31:37Z</dcterms:modified>
</cp:coreProperties>
</file>