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410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65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091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6718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2813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65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90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3676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259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39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031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74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17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979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616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842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726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0467F7C-344B-4601-95C1-61166BE89CF4}" type="datetimeFigureOut">
              <a:rPr lang="en-GB" smtClean="0"/>
              <a:t>13/06/2020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D08A6-AB1E-42C3-821C-0A6C85CD1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0452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308" y="365125"/>
            <a:ext cx="8811491" cy="1325563"/>
          </a:xfrm>
        </p:spPr>
        <p:txBody>
          <a:bodyPr/>
          <a:lstStyle/>
          <a:p>
            <a:pPr algn="ctr" rtl="1"/>
            <a:r>
              <a:rPr lang="ps-AF" sz="40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اسلامي تصوف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(Islamic Mysticism):</a:t>
            </a:r>
            <a:endParaRPr lang="en-GB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077306" cy="419548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ps-AF" sz="3200" dirty="0" smtClean="0">
                <a:cs typeface=".MS Ariana Zar {Megasoft}" panose="02010400000000000000" pitchFamily="2" charset="-78"/>
              </a:rPr>
              <a:t>	د </a:t>
            </a:r>
            <a:r>
              <a:rPr lang="ps-AF" sz="3200" dirty="0">
                <a:cs typeface=".MS Ariana Zar {Megasoft}" panose="02010400000000000000" pitchFamily="2" charset="-78"/>
              </a:rPr>
              <a:t>اسلامي تصوف د پېل (ابتدا) په مباحثو کښې اختلاف ليدل کېږي</a:t>
            </a:r>
            <a:r>
              <a:rPr lang="ps-AF" sz="3200" dirty="0" smtClean="0">
                <a:cs typeface=".MS Ariana Zar {Megasoft}" panose="02010400000000000000" pitchFamily="2" charset="-78"/>
              </a:rPr>
              <a:t>.</a:t>
            </a:r>
          </a:p>
          <a:p>
            <a:pPr marL="0" indent="0" algn="r" rtl="1">
              <a:buNone/>
            </a:pPr>
            <a:endParaRPr lang="en-GB" sz="32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ځيني محقيقين داسي نظر لري چي:</a:t>
            </a:r>
            <a:endParaRPr lang="en-GB" sz="2800" dirty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r>
              <a:rPr lang="ps-AF" sz="2800" dirty="0">
                <a:cs typeface=".MS Ariana Zar {Megasoft}" panose="02010400000000000000" pitchFamily="2" charset="-78"/>
              </a:rPr>
              <a:t>د تصوف ماده (رېښه) د صفه څخه وتلې ده، او ابتدا يې د  اصحاب صفه څخه کېږي</a:t>
            </a:r>
            <a:r>
              <a:rPr lang="ps-AF" sz="2800" dirty="0" smtClean="0">
                <a:cs typeface=".MS Ariana Zar {Megasoft}" panose="02010400000000000000" pitchFamily="2" charset="-78"/>
              </a:rPr>
              <a:t>.</a:t>
            </a:r>
          </a:p>
          <a:p>
            <a:pPr marL="0" indent="0" algn="r" rtl="1">
              <a:buNone/>
            </a:pPr>
            <a:endParaRPr lang="en-GB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اصحاب صفه: د حضور پاک (ص) په وخت کښې داسي صحابه وو چی د مسجد نبوي په يوه خاص چوتره (چبوتره) يا صفه به کښېناستل.  دا صحابه به اکثر په ذکر او عبادت کښې مشغول وو. </a:t>
            </a:r>
            <a:endParaRPr lang="en-GB" sz="2800" dirty="0">
              <a:cs typeface=".MS Ariana Zar {Megasoft}" panose="02010400000000000000" pitchFamily="2" charset="-78"/>
            </a:endParaRPr>
          </a:p>
          <a:p>
            <a:pPr algn="r">
              <a:buFont typeface="Wingdings" panose="05000000000000000000" pitchFamily="2" charset="2"/>
              <a:buChar char="v"/>
            </a:pPr>
            <a:endParaRPr lang="en-GB" sz="2800" dirty="0">
              <a:cs typeface=".MS Ariana Zar {Megasoft}" panose="020104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72255" y="612407"/>
            <a:ext cx="18842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s-AF" sz="2400" dirty="0" smtClean="0">
                <a:cs typeface=".MS Ariana Zar {Megasoft}" panose="02010400000000000000" pitchFamily="2" charset="-78"/>
              </a:rPr>
              <a:t>پينځم لېکچر</a:t>
            </a:r>
          </a:p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</a:t>
            </a:r>
            <a:r>
              <a:rPr lang="en-US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Lecture)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869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19" y="452718"/>
            <a:ext cx="11596254" cy="1400530"/>
          </a:xfrm>
        </p:spPr>
        <p:txBody>
          <a:bodyPr/>
          <a:lstStyle/>
          <a:p>
            <a:pPr algn="ctr"/>
            <a:r>
              <a:rPr lang="ps-AF" sz="4000" dirty="0">
                <a:cs typeface=".MS Ariana Zar {Megasoft}" panose="02010400000000000000" pitchFamily="2" charset="-78"/>
              </a:rPr>
              <a:t>خو ځيني پوهان د اسلامي تصوف پېل د خلافت راشده له ختمېدو سره تړي:</a:t>
            </a:r>
            <a:r>
              <a:rPr lang="en-GB" sz="4000" dirty="0">
                <a:cs typeface=".MS Ariana Zar {Megasoft}" panose="02010400000000000000" pitchFamily="2" charset="-78"/>
              </a:rPr>
              <a:t/>
            </a:r>
            <a:br>
              <a:rPr lang="en-GB" sz="4000" dirty="0">
                <a:cs typeface=".MS Ariana Zar {Megasoft}" panose="02010400000000000000" pitchFamily="2" charset="-78"/>
              </a:rPr>
            </a:br>
            <a:endParaRPr lang="en-GB" sz="4000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20" y="2052918"/>
            <a:ext cx="11817926" cy="4195481"/>
          </a:xfrm>
        </p:spPr>
        <p:txBody>
          <a:bodyPr>
            <a:no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>
                <a:cs typeface=".MS Ariana Zar {Megasoft}" panose="02010400000000000000" pitchFamily="2" charset="-78"/>
              </a:rPr>
              <a:t>د دوی نظر دا دی چي کله د امير معاويه او يزيد د برلاسي پر وخت </a:t>
            </a:r>
            <a:r>
              <a:rPr lang="ps-AF" sz="3600" dirty="0" smtClean="0">
                <a:cs typeface=".MS Ariana Zar {Megasoft}" panose="02010400000000000000" pitchFamily="2" charset="-78"/>
              </a:rPr>
              <a:t>دمشق </a:t>
            </a:r>
            <a:r>
              <a:rPr lang="ps-AF" sz="3600" dirty="0">
                <a:cs typeface=".MS Ariana Zar {Megasoft}" panose="02010400000000000000" pitchFamily="2" charset="-78"/>
              </a:rPr>
              <a:t>او بغداد ته د پلازمېنې په وړو او بدلون اسلامي تصوف ته عجمي اغېز په راننوتو شو. </a:t>
            </a:r>
            <a:endParaRPr lang="en-US" sz="36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en-US" sz="36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 smtClean="0">
                <a:cs typeface=".MS Ariana Zar {Megasoft}" panose="02010400000000000000" pitchFamily="2" charset="-78"/>
              </a:rPr>
              <a:t>لومړی </a:t>
            </a:r>
            <a:r>
              <a:rPr lang="ps-AF" sz="3600" dirty="0">
                <a:cs typeface=".MS Ariana Zar {Megasoft}" panose="02010400000000000000" pitchFamily="2" charset="-78"/>
              </a:rPr>
              <a:t>ځل د امويانو </a:t>
            </a:r>
            <a:r>
              <a:rPr lang="en-US" sz="3600" dirty="0" smtClean="0">
                <a:cs typeface=".MS Ariana Zar {Megasoft}" panose="02010400000000000000" pitchFamily="2" charset="-78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Umayyads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Caliphate)</a:t>
            </a:r>
            <a:r>
              <a:rPr lang="ps-AF" sz="3600" dirty="0" smtClean="0">
                <a:cs typeface=".MS Ariana Zar {Megasoft}" panose="02010400000000000000" pitchFamily="2" charset="-78"/>
              </a:rPr>
              <a:t>د </a:t>
            </a:r>
            <a:r>
              <a:rPr lang="ps-AF" sz="3600" dirty="0">
                <a:cs typeface=".MS Ariana Zar {Megasoft}" panose="02010400000000000000" pitchFamily="2" charset="-78"/>
              </a:rPr>
              <a:t>واکمنۍ په وروستيو کښې اسلامي تمدن له عجمي اغيز سره مخ شو او بيا د </a:t>
            </a:r>
            <a:r>
              <a:rPr lang="ps-AF" sz="3600" dirty="0" smtClean="0">
                <a:cs typeface=".MS Ariana Zar {Megasoft}" panose="02010400000000000000" pitchFamily="2" charset="-78"/>
              </a:rPr>
              <a:t>عباسيانو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(Abbasid Caliphate)</a:t>
            </a:r>
            <a:r>
              <a:rPr lang="ps-AF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s-AF" sz="3600" dirty="0">
                <a:cs typeface=".MS Ariana Zar {Megasoft}" panose="02010400000000000000" pitchFamily="2" charset="-78"/>
              </a:rPr>
              <a:t>د واکمنۍ پر مهال خو دومره پوخ او ژور شو، چي عربانو ورته وسله کېښوه، دا وجه وه چي تصوف يې اسلام ته راوړلی.</a:t>
            </a:r>
            <a:endParaRPr lang="en-GB" sz="36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GB" sz="36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08358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255" y="452718"/>
            <a:ext cx="11526981" cy="1400530"/>
          </a:xfrm>
        </p:spPr>
        <p:txBody>
          <a:bodyPr/>
          <a:lstStyle/>
          <a:p>
            <a:pPr algn="ctr" rtl="1"/>
            <a:r>
              <a:rPr lang="ps-AF" sz="4000" dirty="0">
                <a:cs typeface=".MS Ariana Zar {Megasoft}" panose="02010400000000000000" pitchFamily="2" charset="-78"/>
              </a:rPr>
              <a:t>خو ځيني پوهان د اسلامي تصوف پېل د خلافت راشده له ختمېدو سره تړي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309" y="1565564"/>
            <a:ext cx="10681855" cy="4682835"/>
          </a:xfrm>
        </p:spPr>
        <p:txBody>
          <a:bodyPr>
            <a:normAutofit lnSpcReduction="10000"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4400" dirty="0">
                <a:cs typeface=".MS Ariana Zar {Megasoft}" panose="02010400000000000000" pitchFamily="2" charset="-78"/>
              </a:rPr>
              <a:t>محمد حسن ليکي</a:t>
            </a:r>
            <a:r>
              <a:rPr lang="ps-AF" sz="4400" dirty="0" smtClean="0">
                <a:cs typeface=".MS Ariana Zar {Megasoft}" panose="02010400000000000000" pitchFamily="2" charset="-78"/>
              </a:rPr>
              <a:t>:</a:t>
            </a:r>
            <a:endParaRPr lang="en-US" sz="44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en-US" sz="44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r>
              <a:rPr lang="ps-AF" sz="4400" dirty="0" smtClean="0">
                <a:cs typeface=".MS Ariana Zar {Megasoft}" panose="02010400000000000000" pitchFamily="2" charset="-78"/>
              </a:rPr>
              <a:t> </a:t>
            </a:r>
            <a:r>
              <a:rPr lang="ps-AF" sz="4400" dirty="0">
                <a:cs typeface=".MS Ariana Zar {Megasoft}" panose="02010400000000000000" pitchFamily="2" charset="-78"/>
              </a:rPr>
              <a:t>د تصوف پيل د يو لړ سياسي، ټولنيزو او فکري غوښتنو پايله وه، په لومړۍ هجري پېړۍ </a:t>
            </a:r>
            <a:r>
              <a:rPr lang="en-US" sz="4400" dirty="0" smtClean="0">
                <a:cs typeface=".MS Ariana Zar {Megasoft}" panose="02010400000000000000" pitchFamily="2" charset="-78"/>
              </a:rPr>
              <a:t>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</a:t>
            </a:r>
            <a:r>
              <a:rPr lang="en-US" sz="4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Hijri)</a:t>
            </a:r>
            <a:r>
              <a:rPr lang="ps-AF" sz="4400" dirty="0" smtClean="0">
                <a:cs typeface=".MS Ariana Zar {Megasoft}" panose="02010400000000000000" pitchFamily="2" charset="-78"/>
              </a:rPr>
              <a:t>کښې </a:t>
            </a:r>
            <a:r>
              <a:rPr lang="ps-AF" sz="4400" dirty="0">
                <a:cs typeface=".MS Ariana Zar {Megasoft}" panose="02010400000000000000" pitchFamily="2" charset="-78"/>
              </a:rPr>
              <a:t>لاتصوف د يوه مسلک په توګه راټوکېدلی نه </a:t>
            </a:r>
            <a:r>
              <a:rPr lang="ps-AF" sz="4400" dirty="0" smtClean="0">
                <a:cs typeface=".MS Ariana Zar {Megasoft}" panose="02010400000000000000" pitchFamily="2" charset="-78"/>
              </a:rPr>
              <a:t>وو، </a:t>
            </a:r>
            <a:r>
              <a:rPr lang="ps-AF" sz="4400" dirty="0">
                <a:cs typeface=".MS Ariana Zar {Megasoft}" panose="02010400000000000000" pitchFamily="2" charset="-78"/>
              </a:rPr>
              <a:t>خو </a:t>
            </a:r>
            <a:r>
              <a:rPr lang="ps-AF" sz="4400" dirty="0" smtClean="0">
                <a:cs typeface=".MS Ariana Zar {Megasoft}" panose="02010400000000000000" pitchFamily="2" charset="-78"/>
              </a:rPr>
              <a:t>د </a:t>
            </a:r>
            <a:r>
              <a:rPr lang="ps-AF" sz="4400" dirty="0">
                <a:cs typeface=".MS Ariana Zar {Megasoft}" panose="02010400000000000000" pitchFamily="2" charset="-78"/>
              </a:rPr>
              <a:t>امويانو د واکمنۍ پر وخت ورو ورو وغوړيد او د عباسيانو د واکمنۍ پر مهال پر يوه منظم او بشپړ مسلک واوښت.</a:t>
            </a:r>
            <a:endParaRPr lang="en-GB" sz="44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GB" sz="44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51039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368253" cy="1400530"/>
          </a:xfrm>
        </p:spPr>
        <p:txBody>
          <a:bodyPr/>
          <a:lstStyle/>
          <a:p>
            <a:pPr algn="ctr" rtl="1"/>
            <a:r>
              <a:rPr lang="ps-AF" sz="4400" dirty="0">
                <a:cs typeface=".MS Ariana Zar {Megasoft}" panose="02010400000000000000" pitchFamily="2" charset="-78"/>
              </a:rPr>
              <a:t>د خلافت </a:t>
            </a:r>
            <a:r>
              <a:rPr lang="ps-AF" sz="4400" dirty="0" smtClean="0">
                <a:cs typeface=".MS Ariana Zar {Megasoft}" panose="02010400000000000000" pitchFamily="2" charset="-78"/>
              </a:rPr>
              <a:t>ختمېده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(End of Caliphate)</a:t>
            </a:r>
            <a:r>
              <a:rPr lang="en-GB" sz="4400" dirty="0">
                <a:cs typeface=".MS Ariana Zar {Megasoft}" panose="02010400000000000000" pitchFamily="2" charset="-78"/>
              </a:rPr>
              <a:t/>
            </a:r>
            <a:br>
              <a:rPr lang="en-GB" sz="4400" dirty="0">
                <a:cs typeface=".MS Ariana Zar {Megasoft}" panose="02010400000000000000" pitchFamily="2" charset="-78"/>
              </a:rPr>
            </a:br>
            <a:endParaRPr lang="en-GB" sz="4400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328" y="1648692"/>
            <a:ext cx="10598728" cy="4599708"/>
          </a:xfrm>
        </p:spPr>
        <p:txBody>
          <a:bodyPr>
            <a:no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400" dirty="0">
                <a:cs typeface=".MS Ariana Zar {Megasoft}" panose="02010400000000000000" pitchFamily="2" charset="-78"/>
              </a:rPr>
              <a:t>په اسلام کښې د تصوف د راټوکېدو يو لامل د خلافت له منځه تګ ، او د واک په ځای د داسي ځانپالو باچاهانو ناسته وه، چي ظلم او تيري يې تصوف ته لار پرانيستله</a:t>
            </a:r>
            <a:r>
              <a:rPr lang="ps-AF" sz="3400" dirty="0" smtClean="0">
                <a:cs typeface=".MS Ariana Zar {Megasoft}" panose="02010400000000000000" pitchFamily="2" charset="-78"/>
              </a:rPr>
              <a:t>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400" dirty="0" smtClean="0">
                <a:cs typeface=".MS Ariana Zar {Megasoft}" panose="02010400000000000000" pitchFamily="2" charset="-78"/>
              </a:rPr>
              <a:t> پر </a:t>
            </a:r>
            <a:r>
              <a:rPr lang="ps-AF" sz="3400" dirty="0">
                <a:cs typeface=".MS Ariana Zar {Megasoft}" panose="02010400000000000000" pitchFamily="2" charset="-78"/>
              </a:rPr>
              <a:t>دې مهال د صوفيانو هغه ډله رامنځته شوه، چي د حالت جبر او درندوالي ته په کتو يې ځان له خلګو ګوښه کړ او د روحانيت تبليغ يې راوخيست. </a:t>
            </a:r>
            <a:endParaRPr lang="ps-AF" sz="34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US" sz="34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>
                <a:cs typeface=".MS Ariana Zar {Megasoft}" panose="02010400000000000000" pitchFamily="2" charset="-78"/>
              </a:rPr>
              <a:t>محمد کاظم هم دا خبره کوي</a:t>
            </a:r>
            <a:r>
              <a:rPr lang="ps-AF" sz="3600" dirty="0" smtClean="0">
                <a:cs typeface=".MS Ariana Zar {Megasoft}" panose="02010400000000000000" pitchFamily="2" charset="-78"/>
              </a:rPr>
              <a:t>:</a:t>
            </a:r>
            <a:endParaRPr lang="en-US" sz="36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r>
              <a:rPr lang="ps-AF" sz="3600" dirty="0" smtClean="0">
                <a:cs typeface=".MS Ariana Zar {Megasoft}" panose="02010400000000000000" pitchFamily="2" charset="-78"/>
              </a:rPr>
              <a:t> </a:t>
            </a:r>
            <a:r>
              <a:rPr lang="ps-AF" sz="3600" dirty="0">
                <a:cs typeface=".MS Ariana Zar {Megasoft}" panose="02010400000000000000" pitchFamily="2" charset="-78"/>
              </a:rPr>
              <a:t>په اسلام کښې تصوف له ويرې پيل شو او ورو ورو عشق او بيا فنا </a:t>
            </a:r>
            <a:r>
              <a:rPr lang="ps-AF" sz="3600" dirty="0" smtClean="0">
                <a:cs typeface=".MS Ariana Zar {Megasoft}" panose="02010400000000000000" pitchFamily="2" charset="-78"/>
              </a:rPr>
              <a:t>او </a:t>
            </a:r>
            <a:r>
              <a:rPr lang="ps-AF" sz="3600" dirty="0">
                <a:cs typeface=".MS Ariana Zar {Megasoft}" panose="02010400000000000000" pitchFamily="2" charset="-78"/>
              </a:rPr>
              <a:t>وصلت ته ورسېد.</a:t>
            </a:r>
            <a:endParaRPr lang="en-GB" sz="36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GB" sz="36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86719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174289" cy="1400530"/>
          </a:xfrm>
        </p:spPr>
        <p:txBody>
          <a:bodyPr/>
          <a:lstStyle/>
          <a:p>
            <a:pPr algn="ctr"/>
            <a:r>
              <a:rPr lang="ps-AF" dirty="0">
                <a:cs typeface=".MS Ariana Zar {Megasoft}" panose="02010400000000000000" pitchFamily="2" charset="-78"/>
              </a:rPr>
              <a:t>لومړی مسلمان صوفي څوک دی:</a:t>
            </a:r>
            <a:r>
              <a:rPr lang="en-GB" dirty="0">
                <a:cs typeface=".MS Ariana Zar {Megasoft}" panose="02010400000000000000" pitchFamily="2" charset="-78"/>
              </a:rPr>
              <a:t/>
            </a:r>
            <a:br>
              <a:rPr lang="en-GB" dirty="0">
                <a:cs typeface=".MS Ariana Zar {Megasoft}" panose="02010400000000000000" pitchFamily="2" charset="-78"/>
              </a:rPr>
            </a:b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218" y="1620982"/>
            <a:ext cx="11014364" cy="4627417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ps-AF" sz="3200" dirty="0" smtClean="0">
                <a:cs typeface=".MS Ariana Zar {Megasoft}" panose="02010400000000000000" pitchFamily="2" charset="-78"/>
              </a:rPr>
              <a:t>		د </a:t>
            </a:r>
            <a:r>
              <a:rPr lang="ps-AF" sz="3200" dirty="0">
                <a:cs typeface=".MS Ariana Zar {Megasoft}" panose="02010400000000000000" pitchFamily="2" charset="-78"/>
              </a:rPr>
              <a:t>اسلامي تصوف د لومړي صوفي </a:t>
            </a:r>
            <a:r>
              <a:rPr lang="ps-AF" sz="3200" dirty="0" smtClean="0">
                <a:cs typeface=".MS Ariana Zar {Megasoft}" panose="02010400000000000000" pitchFamily="2" charset="-78"/>
              </a:rPr>
              <a:t>دپاره محقيقين </a:t>
            </a:r>
            <a:r>
              <a:rPr lang="ps-AF" sz="3200" dirty="0">
                <a:cs typeface=".MS Ariana Zar {Megasoft}" panose="02010400000000000000" pitchFamily="2" charset="-78"/>
              </a:rPr>
              <a:t>دوه </a:t>
            </a:r>
            <a:r>
              <a:rPr lang="ps-AF" sz="3200" dirty="0" smtClean="0">
                <a:cs typeface=".MS Ariana Zar {Megasoft}" panose="02010400000000000000" pitchFamily="2" charset="-78"/>
              </a:rPr>
              <a:t>نومونه وړاندي کوي:</a:t>
            </a:r>
          </a:p>
          <a:p>
            <a:pPr marL="0" indent="0" algn="r" rtl="1">
              <a:buNone/>
            </a:pPr>
            <a:endParaRPr lang="en-GB" sz="32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ځيني وائي: د اسلامي تصوف د پيل کولو خول د  ابو هاشم عثمان بن شارک کوفي (۱۶۰-۷۷۰هر مړ) پر سر دی. خو ځيني بيا جابر بن حيان کوفي ښيي. </a:t>
            </a:r>
            <a:endParaRPr lang="ps-AF" sz="32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en-GB" sz="32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د اسلامي تصوف پېل که د هر چا پر سر وي، خو په اسلام کښې د عرفاني تحريک (خوځښت) زېږنځی کوفه او </a:t>
            </a:r>
            <a:r>
              <a:rPr lang="ps-AF" sz="3200" dirty="0" smtClean="0">
                <a:cs typeface=".MS Ariana Zar {Megasoft}" panose="02010400000000000000" pitchFamily="2" charset="-78"/>
              </a:rPr>
              <a:t>بصره</a:t>
            </a:r>
            <a:r>
              <a:rPr lang="en-US" sz="3200" dirty="0" smtClean="0">
                <a:cs typeface=".MS Ariana Zar {Megasoft}" panose="02010400000000000000" pitchFamily="2" charset="-78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Kofa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Kufa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Basra) </a:t>
            </a:r>
            <a:r>
              <a:rPr lang="ps-AF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s-AF" sz="3200" dirty="0">
                <a:cs typeface=".MS Ariana Zar {Megasoft}" panose="02010400000000000000" pitchFamily="2" charset="-78"/>
              </a:rPr>
              <a:t>دي. چي په دويمه هجري پېړۍ کښې يې تصوف ته غېږ وغوړوله او له همدې ځايه بيا </a:t>
            </a:r>
            <a:r>
              <a:rPr lang="ps-AF" sz="3200" dirty="0" smtClean="0">
                <a:cs typeface=".MS Ariana Zar {Megasoft}" panose="02010400000000000000" pitchFamily="2" charset="-78"/>
              </a:rPr>
              <a:t>نورو </a:t>
            </a:r>
            <a:r>
              <a:rPr lang="ps-AF" sz="3200" dirty="0">
                <a:cs typeface=".MS Ariana Zar {Megasoft}" panose="02010400000000000000" pitchFamily="2" charset="-78"/>
              </a:rPr>
              <a:t>اسلامي هېوادو ته خور سو.</a:t>
            </a:r>
            <a:endParaRPr lang="en-GB" sz="3200" dirty="0">
              <a:cs typeface=".MS Ariana Zar {Megasoft}" panose="02010400000000000000" pitchFamily="2" charset="-78"/>
            </a:endParaRPr>
          </a:p>
          <a:p>
            <a:pPr algn="r">
              <a:buFont typeface="Wingdings" panose="05000000000000000000" pitchFamily="2" charset="2"/>
              <a:buChar char="v"/>
            </a:pPr>
            <a:endParaRPr lang="en-GB" sz="32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05563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479089" cy="1400530"/>
          </a:xfrm>
        </p:spPr>
        <p:txBody>
          <a:bodyPr/>
          <a:lstStyle/>
          <a:p>
            <a:pPr algn="ctr"/>
            <a:r>
              <a:rPr lang="ps-AF" dirty="0">
                <a:cs typeface=".MS Ariana Zar {Megasoft}" panose="02010400000000000000" pitchFamily="2" charset="-78"/>
              </a:rPr>
              <a:t>د اسلامي تصوف دويم پړاو: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618" y="1853248"/>
            <a:ext cx="10917382" cy="4395152"/>
          </a:xfrm>
        </p:spPr>
        <p:txBody>
          <a:bodyPr>
            <a:normAutofit fontScale="77500" lnSpcReduction="20000"/>
          </a:bodyPr>
          <a:lstStyle/>
          <a:p>
            <a:pPr marL="0" indent="0" algn="r" rtl="1">
              <a:buNone/>
            </a:pPr>
            <a:r>
              <a:rPr lang="ps-AF" sz="3200" dirty="0">
                <a:cs typeface=".MS Ariana Zar {Megasoft}" panose="02010400000000000000" pitchFamily="2" charset="-78"/>
              </a:rPr>
              <a:t>	</a:t>
            </a:r>
            <a:r>
              <a:rPr lang="ps-AF" sz="3200" dirty="0" smtClean="0">
                <a:cs typeface=".MS Ariana Zar {Megasoft}" panose="02010400000000000000" pitchFamily="2" charset="-78"/>
              </a:rPr>
              <a:t>	د </a:t>
            </a:r>
            <a:r>
              <a:rPr lang="ps-AF" sz="3200" dirty="0">
                <a:cs typeface=".MS Ariana Zar {Megasoft}" panose="02010400000000000000" pitchFamily="2" charset="-78"/>
              </a:rPr>
              <a:t>اسلامي تصوف دويم پړاو د يوناني پوهنو له اثراتو څخه پېل کېږي</a:t>
            </a:r>
            <a:r>
              <a:rPr lang="ps-AF" sz="3200" dirty="0" smtClean="0">
                <a:cs typeface=".MS Ariana Zar {Megasoft}" panose="02010400000000000000" pitchFamily="2" charset="-78"/>
              </a:rPr>
              <a:t>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en-GB" sz="32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 د عباسيانو په وخت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(Abbasid Caliphate)</a:t>
            </a:r>
            <a:r>
              <a:rPr lang="ps-AF" sz="3200" dirty="0" smtClean="0">
                <a:cs typeface=".MS Ariana Zar {Megasoft}" panose="02010400000000000000" pitchFamily="2" charset="-78"/>
              </a:rPr>
              <a:t> کښې </a:t>
            </a:r>
            <a:r>
              <a:rPr lang="ps-AF" sz="3200" dirty="0">
                <a:cs typeface=".MS Ariana Zar {Megasoft}" panose="02010400000000000000" pitchFamily="2" charset="-78"/>
              </a:rPr>
              <a:t>چي د بېلا بېلو پوهنو او هنرونو اړوند توکي عربي ته وژباړل شول، فلسفې ته ځانګړې پاملرنه وشوه</a:t>
            </a:r>
            <a:r>
              <a:rPr lang="ps-AF" sz="3200" dirty="0" smtClean="0">
                <a:cs typeface=".MS Ariana Zar {Megasoft}" panose="02010400000000000000" pitchFamily="2" charset="-78"/>
              </a:rPr>
              <a:t>.</a:t>
            </a:r>
          </a:p>
          <a:p>
            <a:pPr marL="0" indent="0" algn="r" rtl="1">
              <a:buNone/>
            </a:pPr>
            <a:endParaRPr lang="en-GB" sz="32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هارون </a:t>
            </a:r>
            <a:r>
              <a:rPr lang="ps-AF" sz="3200" dirty="0">
                <a:cs typeface=".MS Ariana Zar {Megasoft}" panose="02010400000000000000" pitchFamily="2" charset="-78"/>
              </a:rPr>
              <a:t>الرشيد </a:t>
            </a:r>
            <a:r>
              <a:rPr lang="en-US" sz="3200" dirty="0" smtClean="0">
                <a:cs typeface=".MS Ariana Zar {Megasoft}" panose="02010400000000000000" pitchFamily="2" charset="-78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(Harun al-Rashid)</a:t>
            </a:r>
            <a:r>
              <a:rPr lang="ps-AF" sz="32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(چي د عباسیانو پنځم خليفه وو) </a:t>
            </a:r>
            <a:r>
              <a:rPr lang="ps-AF" sz="3200" dirty="0" smtClean="0">
                <a:cs typeface=".MS Ariana Zar {Megasoft}" panose="02010400000000000000" pitchFamily="2" charset="-78"/>
              </a:rPr>
              <a:t>د </a:t>
            </a:r>
            <a:r>
              <a:rPr lang="ps-AF" sz="3200" dirty="0">
                <a:cs typeface=".MS Ariana Zar {Megasoft}" panose="02010400000000000000" pitchFamily="2" charset="-78"/>
              </a:rPr>
              <a:t>خلافت پر مهال  بيت الحکمت   </a:t>
            </a:r>
            <a:r>
              <a:rPr lang="en-US" sz="3200" dirty="0" smtClean="0">
                <a:cs typeface=".MS Ariana Zar {Megasoft}" panose="02010400000000000000" pitchFamily="2" charset="-78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(Bayt al-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Hikma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-House of Wisdom)</a:t>
            </a:r>
            <a:r>
              <a:rPr lang="ps-AF" sz="3200" dirty="0" smtClean="0">
                <a:cs typeface=".MS Ariana Zar {Megasoft}" panose="02010400000000000000" pitchFamily="2" charset="-78"/>
              </a:rPr>
              <a:t>جوړ </a:t>
            </a:r>
            <a:r>
              <a:rPr lang="ps-AF" sz="3200" dirty="0">
                <a:cs typeface=".MS Ariana Zar {Megasoft}" panose="02010400000000000000" pitchFamily="2" charset="-78"/>
              </a:rPr>
              <a:t>شو، چي د بېلا بېلو هېوادو په علمي اثار بډای شو. </a:t>
            </a:r>
            <a:endParaRPr lang="ps-AF" sz="32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ps-AF" sz="32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بيا </a:t>
            </a:r>
            <a:r>
              <a:rPr lang="ps-AF" sz="3200" dirty="0">
                <a:cs typeface=".MS Ariana Zar {Megasoft}" panose="02010400000000000000" pitchFamily="2" charset="-78"/>
              </a:rPr>
              <a:t>د مامون الريد پّ وخت کښې مناظره ته لاره هواره شوه او په دې توګه د فلسفې د پاخه اغېز له امله د مسلمانانو له ذهنونو د شک  جال وغوړيدی يا چاپېر سو.</a:t>
            </a:r>
            <a:endParaRPr lang="en-GB" sz="32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16373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686907" cy="1400530"/>
          </a:xfrm>
        </p:spPr>
        <p:txBody>
          <a:bodyPr/>
          <a:lstStyle/>
          <a:p>
            <a:pPr algn="ctr"/>
            <a:r>
              <a:rPr lang="ps-AF" dirty="0">
                <a:cs typeface=".MS Ariana Zar {Megasoft}" panose="02010400000000000000" pitchFamily="2" charset="-78"/>
              </a:rPr>
              <a:t>د اسلامي تصوف دويم پړاو: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620982"/>
            <a:ext cx="10492944" cy="4627417"/>
          </a:xfrm>
        </p:spPr>
        <p:txBody>
          <a:bodyPr>
            <a:normAutofit fontScale="92500" lnSpcReduction="10000"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د دغو پوهنو او فلسفو له امله پر ذات و صفاتو، دوزخ و جنت، قران، معجزاتو، معراج او نورو موضوعاتو تاوده بحثونه پيل سول. </a:t>
            </a:r>
            <a:endParaRPr lang="ps-AF" sz="32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en-GB" sz="32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تر دې چي د قراني ايتونو د عقلي توجيهاتو لټه وشوه، پر داسي مهال هغه صوفيان راوټوکېدل، چي له عقله يې کرکه او پر عشق يې ټينګار وکړ. </a:t>
            </a:r>
            <a:endParaRPr lang="ps-AF" sz="32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ps-AF" sz="32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دغو صوفيانو د عقل او فلسفې په مټ د راپيدا شويو ذهني ګډوډيو او شک مخه په قلبي کيفياتو او داخلي جذبې ډب کړه.  په دې پړاو کښې نامتو صوفيان دا دي:</a:t>
            </a:r>
          </a:p>
          <a:p>
            <a:pPr marL="0" indent="0" algn="r" rtl="1">
              <a:buNone/>
            </a:pPr>
            <a:r>
              <a:rPr lang="ps-AF" sz="3200" dirty="0" smtClean="0">
                <a:cs typeface=".MS Ariana Zar {Megasoft}" panose="02010400000000000000" pitchFamily="2" charset="-78"/>
              </a:rPr>
              <a:t>	جنيد </a:t>
            </a:r>
            <a:r>
              <a:rPr lang="ps-AF" sz="3200" dirty="0">
                <a:cs typeface=".MS Ariana Zar {Megasoft}" panose="02010400000000000000" pitchFamily="2" charset="-78"/>
              </a:rPr>
              <a:t>بغدادي، منصور حلاج، حضرت بايزيد بسطامي، ذوالنورين مصري، او ځيني نور. 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en-GB" sz="3200" dirty="0" smtClean="0">
              <a:cs typeface=".MS Ariana Zar {Megasoft}" panose="02010400000000000000" pitchFamily="2" charset="-78"/>
            </a:endParaRPr>
          </a:p>
          <a:p>
            <a:pPr algn="r">
              <a:buFont typeface="Wingdings" panose="05000000000000000000" pitchFamily="2" charset="2"/>
              <a:buChar char="v"/>
            </a:pPr>
            <a:endParaRPr lang="en-GB" sz="32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01677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54</TotalTime>
  <Words>409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.MS Ariana Zar {Megasoft}</vt:lpstr>
      <vt:lpstr>Arial</vt:lpstr>
      <vt:lpstr>Century Gothic</vt:lpstr>
      <vt:lpstr>Times New Roman</vt:lpstr>
      <vt:lpstr>Wingdings</vt:lpstr>
      <vt:lpstr>Wingdings 3</vt:lpstr>
      <vt:lpstr>Ion</vt:lpstr>
      <vt:lpstr>اسلامي تصوف(Islamic Mysticism):</vt:lpstr>
      <vt:lpstr>خو ځيني پوهان د اسلامي تصوف پېل د خلافت راشده له ختمېدو سره تړي: </vt:lpstr>
      <vt:lpstr>خو ځيني پوهان د اسلامي تصوف پېل د خلافت راشده له ختمېدو سره تړي</vt:lpstr>
      <vt:lpstr>د خلافت ختمېده(End of Caliphate) </vt:lpstr>
      <vt:lpstr>لومړی مسلمان صوفي څوک دی: </vt:lpstr>
      <vt:lpstr>د اسلامي تصوف دويم پړاو:</vt:lpstr>
      <vt:lpstr>د اسلامي تصوف دويم پړاو: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تصوف او ادب(Mysticism &amp; Literature)</dc:title>
  <dc:creator>Windows User</dc:creator>
  <cp:lastModifiedBy>Windows User</cp:lastModifiedBy>
  <cp:revision>51</cp:revision>
  <dcterms:created xsi:type="dcterms:W3CDTF">2020-06-10T08:41:55Z</dcterms:created>
  <dcterms:modified xsi:type="dcterms:W3CDTF">2020-06-13T09:49:14Z</dcterms:modified>
</cp:coreProperties>
</file>