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80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298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4B056-0742-47BD-9544-3DE56BAE226A}" type="datetimeFigureOut">
              <a:rPr lang="en-US" smtClean="0"/>
              <a:t>07/03/2020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673F3-1A28-4F1E-A21B-53D3B398A1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7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673F3-1A28-4F1E-A21B-53D3B398A1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43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673F3-1A28-4F1E-A21B-53D3B398A1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29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F650-6DF7-42F1-9BCE-2B23BF2DBB87}" type="datetime1">
              <a:rPr lang="en-US" smtClean="0"/>
              <a:t>07/03/2020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5FF21-97CE-4964-8C5E-019385A38D69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734E-493D-4CDF-AB40-0E48C18AD4A4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272C-A4D2-4F43-AE75-7ACEC03A589D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80CC3-325C-4872-86A6-1362F2B97116}" type="datetime1">
              <a:rPr lang="en-US" smtClean="0"/>
              <a:t>07/03/2020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8E1778A-7C83-4D2C-97E6-5DB942ED6030}" type="datetime1">
              <a:rPr lang="en-US" smtClean="0"/>
              <a:t>07/03/2020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8CE4-7DA9-424E-B663-FFAF8EBDF77F}" type="datetime1">
              <a:rPr lang="en-US" smtClean="0"/>
              <a:t>07/03/2020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7B79B-522F-4A8C-B44A-E0F4A58C90BD}" type="datetime1">
              <a:rPr lang="en-US" smtClean="0"/>
              <a:t>07/03/2020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D444-257E-4E0E-B87D-6A8381B70575}" type="datetime1">
              <a:rPr lang="en-US" smtClean="0"/>
              <a:t>07/03/2020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0166-1332-48F0-BF02-8026B58749D1}" type="datetime1">
              <a:rPr lang="en-US" smtClean="0"/>
              <a:t>07/03/2020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37E5177-3BEC-4ABE-BC29-FBD2CAAFBC83}" type="datetime1">
              <a:rPr lang="en-US" smtClean="0"/>
              <a:t>07/03/2020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6028E0E-7DDB-4244-8CF5-C25BB9B84211}" type="datetime1">
              <a:rPr lang="en-US" smtClean="0"/>
              <a:t>07/03/2020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62317-4D3B-40F6-A42B-727A56CE7AD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534400" cy="758952"/>
          </a:xfrm>
        </p:spPr>
        <p:txBody>
          <a:bodyPr>
            <a:noAutofit/>
          </a:bodyPr>
          <a:lstStyle/>
          <a:p>
            <a:r>
              <a:rPr lang="en-US" sz="2400" b="1" dirty="0"/>
              <a:t>Basic Principles of Disaster Planning and Management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7D3D-760A-4A92-87B0-AA47D9BCC424}" type="datetime1">
              <a:rPr lang="en-US" smtClean="0"/>
              <a:t>07/03/2020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1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sz="half" idx="4294967295"/>
          </p:nvPr>
        </p:nvSpPr>
        <p:spPr>
          <a:xfrm>
            <a:off x="0" y="1371600"/>
            <a:ext cx="8991600" cy="5029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lnSpc>
                <a:spcPct val="150000"/>
              </a:lnSpc>
              <a:buClr>
                <a:schemeClr val="tx1"/>
              </a:buClr>
              <a:buSzPct val="75000"/>
              <a:buNone/>
            </a:pP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en-US" sz="1900" b="1" dirty="0">
                <a:latin typeface="Times New Roman" pitchFamily="18" charset="0"/>
                <a:cs typeface="Times New Roman" pitchFamily="18" charset="0"/>
              </a:rPr>
              <a:t>: JAMAL-UD-DIN</a:t>
            </a:r>
          </a:p>
          <a:p>
            <a:pPr marL="0" indent="0" algn="ctr">
              <a:lnSpc>
                <a:spcPct val="150000"/>
              </a:lnSpc>
              <a:buClr>
                <a:schemeClr val="tx1"/>
              </a:buClr>
              <a:buSzPct val="75000"/>
              <a:buNone/>
            </a:pP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Department of Disaster, Management &amp; Development Studies, University of Balochistan Quetta.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2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Course Learning Outcomes: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1E1F-9BF3-4059-9B4A-69E40C8CDC7D}" type="datetime1">
              <a:rPr lang="en-US" smtClean="0"/>
              <a:t>07/03/2020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2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" y="1371600"/>
            <a:ext cx="8686800" cy="5181600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200000"/>
              </a:lnSpc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National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Disaster Management Acts </a:t>
            </a:r>
            <a:endParaRPr lang="en-GB" sz="19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200000"/>
              </a:lnSpc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National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Disaster Management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Policies</a:t>
            </a:r>
          </a:p>
          <a:p>
            <a:pPr marL="457200" lvl="0" indent="-457200">
              <a:lnSpc>
                <a:spcPct val="200000"/>
              </a:lnSpc>
              <a:buClr>
                <a:schemeClr val="tx1"/>
              </a:buClr>
              <a:buSzPct val="75000"/>
              <a:buFont typeface="+mj-lt"/>
              <a:buAutoNum type="arabicPeriod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Administrative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Structures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7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Course content: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D36C-9167-4C52-8C43-DF195262B2D4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3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" y="1524000"/>
            <a:ext cx="8839200" cy="5105400"/>
          </a:xfrm>
        </p:spPr>
        <p:txBody>
          <a:bodyPr>
            <a:normAutofit/>
          </a:bodyPr>
          <a:lstStyle/>
          <a:p>
            <a:pPr marR="106045" algn="just">
              <a:lnSpc>
                <a:spcPct val="200000"/>
              </a:lnSpc>
              <a:spcBef>
                <a:spcPts val="160"/>
              </a:spcBef>
              <a:buFont typeface="Wingdings" pitchFamily="2" charset="2"/>
              <a:buChar char="v"/>
            </a:pPr>
            <a:r>
              <a:rPr lang="en-US" sz="1800" dirty="0"/>
              <a:t>Pakistan’s exposure to natural hazards and disasters could be ranked between </a:t>
            </a:r>
            <a:r>
              <a:rPr lang="en-US" sz="1800" dirty="0" smtClean="0"/>
              <a:t>moderate to </a:t>
            </a:r>
            <a:r>
              <a:rPr lang="en-US" sz="1800" dirty="0"/>
              <a:t>severe. Natural hazards including avalanches, cyclones and storms, </a:t>
            </a:r>
            <a:r>
              <a:rPr lang="en-US" sz="1800" dirty="0" smtClean="0"/>
              <a:t>droughts, earthquakes</a:t>
            </a:r>
            <a:r>
              <a:rPr lang="en-US" sz="1800" dirty="0"/>
              <a:t>, epidemics, floods, glacial lake outbursts, landslides, pest attacks, </a:t>
            </a:r>
            <a:r>
              <a:rPr lang="en-US" sz="1800" dirty="0" smtClean="0"/>
              <a:t>river erosion </a:t>
            </a:r>
            <a:r>
              <a:rPr lang="en-US" sz="1800" dirty="0"/>
              <a:t>and tsunami pose risks to Pakistani society</a:t>
            </a:r>
            <a:r>
              <a:rPr lang="en-US" sz="1800" dirty="0"/>
              <a:t> </a:t>
            </a:r>
            <a:r>
              <a:rPr lang="en-US" sz="1800" dirty="0" smtClean="0"/>
              <a:t>.</a:t>
            </a:r>
          </a:p>
          <a:p>
            <a:pPr marR="106045" algn="just">
              <a:lnSpc>
                <a:spcPct val="200000"/>
              </a:lnSpc>
              <a:spcBef>
                <a:spcPts val="160"/>
              </a:spcBef>
              <a:buFont typeface="Wingdings" pitchFamily="2" charset="2"/>
              <a:buChar char="v"/>
            </a:pPr>
            <a:endParaRPr lang="en-US" sz="1800" dirty="0" smtClean="0"/>
          </a:p>
          <a:p>
            <a:pPr marR="106045" algn="just">
              <a:lnSpc>
                <a:spcPct val="200000"/>
              </a:lnSpc>
              <a:spcBef>
                <a:spcPts val="160"/>
              </a:spcBef>
              <a:buFont typeface="Wingdings" pitchFamily="2" charset="2"/>
              <a:buChar char="v"/>
            </a:pPr>
            <a:r>
              <a:rPr lang="en-US" sz="1800" dirty="0" smtClean="0"/>
              <a:t>A </a:t>
            </a:r>
            <a:r>
              <a:rPr lang="en-US" sz="1800" dirty="0"/>
              <a:t>variety of human-induced </a:t>
            </a:r>
            <a:r>
              <a:rPr lang="en-US" sz="1800" dirty="0" smtClean="0"/>
              <a:t>hazards also </a:t>
            </a:r>
            <a:r>
              <a:rPr lang="en-US" sz="1800" dirty="0"/>
              <a:t>threaten the society, economy and environment.</a:t>
            </a:r>
            <a:r>
              <a:rPr lang="en-US" sz="1800" dirty="0"/>
              <a:t> </a:t>
            </a:r>
            <a:br>
              <a:rPr lang="en-US" sz="1800" dirty="0"/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Wingdings" pitchFamily="2" charset="2"/>
              <a:buChar char="v"/>
            </a:pPr>
            <a:endParaRPr lang="en-GB" sz="1900" cap="none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7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Course content: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D36C-9167-4C52-8C43-DF195262B2D4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4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" y="1524000"/>
            <a:ext cx="8839200" cy="5105400"/>
          </a:xfrm>
        </p:spPr>
        <p:txBody>
          <a:bodyPr>
            <a:normAutofit/>
          </a:bodyPr>
          <a:lstStyle/>
          <a:p>
            <a:pPr marR="106045" algn="just">
              <a:lnSpc>
                <a:spcPct val="200000"/>
              </a:lnSpc>
              <a:spcBef>
                <a:spcPts val="160"/>
              </a:spcBef>
              <a:buFont typeface="Wingdings" pitchFamily="2" charset="2"/>
              <a:buChar char="v"/>
            </a:pP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800" spc="-15" dirty="0">
                <a:latin typeface="Times New Roman" pitchFamily="18" charset="0"/>
                <a:cs typeface="Times New Roman" pitchFamily="18" charset="0"/>
              </a:rPr>
              <a:t>Earthquake of October </a:t>
            </a:r>
            <a:r>
              <a:rPr lang="en-US" sz="1800" spc="-10" dirty="0">
                <a:latin typeface="Times New Roman" pitchFamily="18" charset="0"/>
                <a:cs typeface="Times New Roman" pitchFamily="18" charset="0"/>
              </a:rPr>
              <a:t>08, 2005 </a:t>
            </a:r>
            <a:r>
              <a:rPr lang="en-US" sz="1800" spc="-15" dirty="0">
                <a:latin typeface="Times New Roman" pitchFamily="18" charset="0"/>
                <a:cs typeface="Times New Roman" pitchFamily="18" charset="0"/>
              </a:rPr>
              <a:t>highlighted Pakistan's vulnerability </a:t>
            </a:r>
            <a:r>
              <a:rPr lang="en-US" sz="1800" spc="-5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1800" spc="-15" dirty="0">
                <a:latin typeface="Times New Roman" pitchFamily="18" charset="0"/>
                <a:cs typeface="Times New Roman" pitchFamily="18" charset="0"/>
              </a:rPr>
              <a:t>disaster </a:t>
            </a:r>
            <a:r>
              <a:rPr lang="en-US" sz="1800" spc="-10" dirty="0">
                <a:latin typeface="Times New Roman" pitchFamily="18" charset="0"/>
                <a:cs typeface="Times New Roman" pitchFamily="18" charset="0"/>
              </a:rPr>
              <a:t>risks.  </a:t>
            </a:r>
            <a:endParaRPr lang="en-US" sz="1800" spc="-10" dirty="0" smtClean="0">
              <a:latin typeface="Times New Roman" pitchFamily="18" charset="0"/>
              <a:cs typeface="Times New Roman" pitchFamily="18" charset="0"/>
            </a:endParaRPr>
          </a:p>
          <a:p>
            <a:pPr marR="106045" algn="just">
              <a:lnSpc>
                <a:spcPct val="200000"/>
              </a:lnSpc>
              <a:spcBef>
                <a:spcPts val="160"/>
              </a:spcBef>
              <a:buFont typeface="Wingdings" pitchFamily="2" charset="2"/>
              <a:buChar char="v"/>
            </a:pPr>
            <a:r>
              <a:rPr lang="en-US" sz="1800" spc="5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1800" spc="5" dirty="0">
                <a:latin typeface="Times New Roman" pitchFamily="18" charset="0"/>
                <a:cs typeface="Times New Roman" pitchFamily="18" charset="0"/>
              </a:rPr>
              <a:t>the current transition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800" spc="5" dirty="0">
                <a:latin typeface="Times New Roman" pitchFamily="18" charset="0"/>
                <a:cs typeface="Times New Roman" pitchFamily="18" charset="0"/>
              </a:rPr>
              <a:t>economy, the importance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800" spc="5" dirty="0">
                <a:latin typeface="Times New Roman" pitchFamily="18" charset="0"/>
                <a:cs typeface="Times New Roman" pitchFamily="18" charset="0"/>
              </a:rPr>
              <a:t>disaster risks for the society  </a:t>
            </a:r>
            <a:r>
              <a:rPr lang="en-US" sz="1800" spc="30" dirty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1800" spc="35" dirty="0">
                <a:latin typeface="Times New Roman" pitchFamily="18" charset="0"/>
                <a:cs typeface="Times New Roman" pitchFamily="18" charset="0"/>
              </a:rPr>
              <a:t>increase</a:t>
            </a:r>
            <a:r>
              <a:rPr lang="en-US" sz="1800" spc="35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spc="35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2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Course content: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0FB5E-3A6E-4CCE-AB30-34AD2A2DDC6C}" type="datetime1">
              <a:rPr lang="en-US" smtClean="0"/>
              <a:t>07/03/2020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5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" y="1447800"/>
            <a:ext cx="8686800" cy="51816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GB" sz="2000" b="0" cap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endParaRPr lang="en-GB" sz="2000" b="0" cap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GB" sz="2000" b="0" cap="non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000" b="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Wingdings" pitchFamily="2" charset="2"/>
              <a:buChar char="v"/>
            </a:pPr>
            <a:endParaRPr lang="en-US" sz="1200" b="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Wingdings" pitchFamily="2" charset="2"/>
              <a:buChar char="v"/>
            </a:pPr>
            <a:endParaRPr lang="en-US" b="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749675" y="3581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1161871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Organizations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Working on Disaster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Risk Management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905000"/>
            <a:ext cx="88011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57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Course content: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9048" y="6454709"/>
            <a:ext cx="3044952" cy="365760"/>
          </a:xfrm>
        </p:spPr>
        <p:txBody>
          <a:bodyPr/>
          <a:lstStyle/>
          <a:p>
            <a:fld id="{09D2AE40-0F8A-428E-8829-ACCEC65FC111}" type="datetime1">
              <a:rPr lang="en-US" smtClean="0"/>
              <a:t>07/03/2020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62317-4D3B-40F6-A42B-727A56CE7AD4}" type="slidenum">
              <a:rPr lang="en-US" smtClean="0"/>
              <a:t>6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52400" y="1524000"/>
            <a:ext cx="8763000" cy="4800600"/>
          </a:xfrm>
        </p:spPr>
        <p:txBody>
          <a:bodyPr>
            <a:normAutofit/>
          </a:bodyPr>
          <a:lstStyle/>
          <a:p>
            <a:pPr marL="0" lvl="0" indent="0" algn="l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Organizational</a:t>
            </a:r>
            <a:r>
              <a:rPr lang="en-US" sz="20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Structure for Disaster Management in Pakistan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>
              <a:buNone/>
            </a:pPr>
            <a:endParaRPr lang="en-US" sz="2000" b="0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 Jamal kakar 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8382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9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266</TotalTime>
  <Words>193</Words>
  <Application>Microsoft Office PowerPoint</Application>
  <PresentationFormat>On-screen Show (4:3)</PresentationFormat>
  <Paragraphs>49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Basic Principles of Disaster Planning and Management</vt:lpstr>
      <vt:lpstr>Course Learning Outcomes:</vt:lpstr>
      <vt:lpstr>Course content:</vt:lpstr>
      <vt:lpstr>Course content:</vt:lpstr>
      <vt:lpstr>Course content:</vt:lpstr>
      <vt:lpstr>Course content: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of Disaster Management</dc:title>
  <dc:creator>Microsoft</dc:creator>
  <cp:lastModifiedBy>Windows User</cp:lastModifiedBy>
  <cp:revision>57</cp:revision>
  <dcterms:created xsi:type="dcterms:W3CDTF">2018-10-08T17:28:36Z</dcterms:created>
  <dcterms:modified xsi:type="dcterms:W3CDTF">2020-07-03T07:53:28Z</dcterms:modified>
</cp:coreProperties>
</file>