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0" r:id="rId5"/>
    <p:sldId id="261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02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8/16/2020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8/16/2020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76201"/>
            <a:ext cx="7772400" cy="838199"/>
          </a:xfrm>
        </p:spPr>
        <p:txBody>
          <a:bodyPr>
            <a:normAutofit/>
          </a:bodyPr>
          <a:lstStyle/>
          <a:p>
            <a:r>
              <a:rPr lang="en-US" sz="4000" dirty="0" smtClean="0">
                <a:cs typeface="Pashto Arial" pitchFamily="2" charset="-78"/>
              </a:rPr>
              <a:t>Drama</a:t>
            </a:r>
            <a:r>
              <a:rPr lang="ps-AF" sz="4000" dirty="0" smtClean="0">
                <a:cs typeface="Pashto Arial" pitchFamily="2" charset="-78"/>
              </a:rPr>
              <a:t>    </a:t>
            </a:r>
            <a:r>
              <a:rPr lang="en-US" sz="4000" dirty="0" smtClean="0">
                <a:cs typeface="Pashto Arial" pitchFamily="2" charset="-78"/>
              </a:rPr>
              <a:t>:</a:t>
            </a:r>
            <a:r>
              <a:rPr lang="ps-AF" sz="4000" dirty="0" smtClean="0">
                <a:cs typeface="Pashto Arial" pitchFamily="2" charset="-78"/>
              </a:rPr>
              <a:t>ډرامه</a:t>
            </a:r>
            <a:endParaRPr lang="en-US" sz="4000" dirty="0">
              <a:solidFill>
                <a:schemeClr val="tx1"/>
              </a:solidFill>
              <a:cs typeface="Afghantype {A. Pajhwak}" pitchFamily="2" charset="-78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1219200"/>
            <a:ext cx="8534400" cy="5334000"/>
          </a:xfrm>
        </p:spPr>
        <p:txBody>
          <a:bodyPr>
            <a:normAutofit/>
          </a:bodyPr>
          <a:lstStyle/>
          <a:p>
            <a:pPr algn="r"/>
            <a:r>
              <a:rPr lang="ps-AF" sz="2000" dirty="0" smtClean="0">
                <a:cs typeface="Pashto Arial" pitchFamily="2" charset="-78"/>
              </a:rPr>
              <a:t>ډرامه د يوناني ژبي د ډراو  د کلمې له رښې څخه د  ٫٫عمل اوکړنې٬٬ معنا لري . په انګليسي ژبه </a:t>
            </a:r>
          </a:p>
          <a:p>
            <a:pPr algn="r"/>
            <a:r>
              <a:rPr lang="ps-AF" sz="2000" dirty="0" smtClean="0">
                <a:cs typeface="Pashto Arial" pitchFamily="2" charset="-78"/>
              </a:rPr>
              <a:t>کښې مشتق شوې کلمه ده چې لغوي معنا يې فرهنګونو،تمثيل،نمائش او ننداره ښودلې ده ، له هم دې عمله د ډرامې د پېژندنې په لړ کښې دغه کلمه په ٫٫کولو ښودل٬٬  هم تعبير شوې ده . </a:t>
            </a:r>
            <a:endParaRPr lang="ps-AF" sz="2000" dirty="0" smtClean="0">
              <a:cs typeface="Pashto Arial" pitchFamily="2" charset="-78"/>
            </a:endParaRPr>
          </a:p>
          <a:p>
            <a:pPr algn="r"/>
            <a:endParaRPr lang="ps-AF" sz="2000" dirty="0" smtClean="0">
              <a:cs typeface="Pashto Arial" pitchFamily="2" charset="-78"/>
            </a:endParaRPr>
          </a:p>
          <a:p>
            <a:pPr algn="r"/>
            <a:r>
              <a:rPr lang="ps-AF" sz="2000" dirty="0" smtClean="0">
                <a:cs typeface="Pashto Arial" pitchFamily="2" charset="-78"/>
              </a:rPr>
              <a:t>په ادبي اصطلاح کښې ډرامه له نثري هنري داستاني ادبياتو يو ډول دی چې ادب پوهان يې د پېژندنې په اړه بېلابېل تعريفونه،توْضيې او څرګندونې کړې دي .دلته يو څو وړاندې کوو .</a:t>
            </a:r>
          </a:p>
          <a:p>
            <a:pPr algn="r"/>
            <a:endParaRPr lang="ps-AF" sz="2000" dirty="0" smtClean="0">
              <a:cs typeface="Pashto Arial" pitchFamily="2" charset="-78"/>
            </a:endParaRPr>
          </a:p>
          <a:p>
            <a:pPr algn="r"/>
            <a:r>
              <a:rPr lang="ps-AF" sz="2000" dirty="0" smtClean="0">
                <a:cs typeface="Pashto Arial" pitchFamily="2" charset="-78"/>
              </a:rPr>
              <a:t>مشهور انګرېز ليکوال کالرېج د ډرامې د پېژندنې په اړه ليکي .</a:t>
            </a:r>
          </a:p>
          <a:p>
            <a:pPr algn="r"/>
            <a:r>
              <a:rPr lang="ps-AF" sz="2000" dirty="0" smtClean="0">
                <a:cs typeface="Pashto Arial" pitchFamily="2" charset="-78"/>
              </a:rPr>
              <a:t>ډرامه د حقيقت نقل او د فطرت پېښي دي .</a:t>
            </a:r>
          </a:p>
          <a:p>
            <a:pPr algn="r"/>
            <a:r>
              <a:rPr lang="ps-AF" sz="2000" dirty="0" smtClean="0">
                <a:cs typeface="Pashto Arial" pitchFamily="2" charset="-78"/>
              </a:rPr>
              <a:t>يوناني ليکوال سيسرو  يې داسي راپېژني :</a:t>
            </a:r>
          </a:p>
          <a:p>
            <a:pPr algn="r"/>
            <a:r>
              <a:rPr lang="ps-AF" sz="2000" dirty="0" smtClean="0">
                <a:cs typeface="Pashto Arial" pitchFamily="2" charset="-78"/>
              </a:rPr>
              <a:t>د ژوند نقل ، د دود دستور هينداري او رښتين والی يعني د حقيقت عکاسي ته ډرامه وئيل کيږي .</a:t>
            </a:r>
          </a:p>
          <a:p>
            <a:pPr algn="r"/>
            <a:r>
              <a:rPr lang="ps-AF" sz="2000" dirty="0" smtClean="0">
                <a:cs typeface="Pashto Arial" pitchFamily="2" charset="-78"/>
              </a:rPr>
              <a:t>شيکسپئير په دې حقله دسي بيانوي :</a:t>
            </a:r>
          </a:p>
          <a:p>
            <a:pPr algn="r"/>
            <a:r>
              <a:rPr lang="ps-AF" sz="2000" dirty="0" smtClean="0">
                <a:cs typeface="Pashto Arial" pitchFamily="2" charset="-78"/>
              </a:rPr>
              <a:t>د نړۍ مثال د سټېج په شان دی ،ټول نر اوښځې يې لوبغاړي دي دوی په دې سټېج راځي او ځي او يو شخص په وخت کښې ډېر کارونه کوي 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08037"/>
            <a:ext cx="8229600" cy="5821363"/>
          </a:xfrm>
        </p:spPr>
        <p:txBody>
          <a:bodyPr>
            <a:normAutofit/>
          </a:bodyPr>
          <a:lstStyle/>
          <a:p>
            <a:pPr algn="r">
              <a:buNone/>
            </a:pPr>
            <a:endParaRPr lang="ps-AF" sz="2000" dirty="0" smtClean="0">
              <a:cs typeface="Pokhto" pitchFamily="2" charset="-78"/>
            </a:endParaRPr>
          </a:p>
          <a:p>
            <a:pPr algn="r">
              <a:buNone/>
            </a:pPr>
            <a:r>
              <a:rPr lang="ps-AF" sz="2000" dirty="0" smtClean="0">
                <a:cs typeface="Pokhto" pitchFamily="2" charset="-78"/>
              </a:rPr>
              <a:t>هيډلن  وائي :</a:t>
            </a:r>
          </a:p>
          <a:p>
            <a:pPr algn="r">
              <a:buNone/>
            </a:pPr>
            <a:r>
              <a:rPr lang="ps-AF" sz="2000" dirty="0" smtClean="0">
                <a:cs typeface="Pokhto" pitchFamily="2" charset="-78"/>
              </a:rPr>
              <a:t>په ډرامه کښې پر سټېج د واقعاتو ښودنه داسي کیږي لکه څنګه چې د دوی پېښېدل په کار دي نه داسي لکه څنګه چې پېښ شوي دي .</a:t>
            </a:r>
          </a:p>
          <a:p>
            <a:pPr algn="r">
              <a:buNone/>
            </a:pPr>
            <a:endParaRPr lang="ps-AF" sz="2000" dirty="0" smtClean="0">
              <a:cs typeface="Pokhto" pitchFamily="2" charset="-78"/>
            </a:endParaRPr>
          </a:p>
          <a:p>
            <a:pPr algn="r">
              <a:buNone/>
            </a:pPr>
            <a:r>
              <a:rPr lang="ps-AF" sz="2000" dirty="0" smtClean="0">
                <a:cs typeface="Pokhto" pitchFamily="2" charset="-78"/>
              </a:rPr>
              <a:t>پښتو،پښتو تشریحي قاموس یې داسي راپېژني :</a:t>
            </a:r>
          </a:p>
          <a:p>
            <a:pPr algn="r">
              <a:buNone/>
            </a:pPr>
            <a:r>
              <a:rPr lang="ps-AF" sz="2000" dirty="0" smtClean="0">
                <a:cs typeface="Pokhto" pitchFamily="2" charset="-78"/>
              </a:rPr>
              <a:t>ډرامه هغه ادبي اثر ته وائي چې د محاورې اوکړنې په مرسته یوهء قیصه بیانوي  دا کار د </a:t>
            </a:r>
          </a:p>
          <a:p>
            <a:pPr algn="r">
              <a:buNone/>
            </a:pPr>
            <a:r>
              <a:rPr lang="ps-AF" sz="2000" dirty="0" smtClean="0">
                <a:cs typeface="Pokhto" pitchFamily="2" charset="-78"/>
              </a:rPr>
              <a:t>سټېج په سر د لوبغاړو په وسیله ترسره کیږي او زیات تر انساني تضادونه پکښې نخښوي .</a:t>
            </a:r>
          </a:p>
          <a:p>
            <a:pPr algn="r">
              <a:buNone/>
            </a:pPr>
            <a:endParaRPr lang="ps-AF" sz="2000" dirty="0" smtClean="0">
              <a:cs typeface="Pokhto" pitchFamily="2" charset="-78"/>
            </a:endParaRPr>
          </a:p>
          <a:p>
            <a:pPr algn="r">
              <a:buNone/>
            </a:pPr>
            <a:r>
              <a:rPr lang="ps-AF" sz="2000" dirty="0" smtClean="0">
                <a:cs typeface="Pokhto" pitchFamily="2" charset="-78"/>
              </a:rPr>
              <a:t>په لنډه توګه موږ  وئیلای شو چې ډرامه د افسانوي ادب یو داسي مهم ژانر دی چې هغه د جملو په مرسته پر سټېج لاندې د کردار لوبولو په وسیله تر رسره کیدای شي . بیغر له سټېج نه او کردار نه ډرامه پېش کول امکان نه لري 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334000"/>
          </a:xfrm>
        </p:spPr>
        <p:txBody>
          <a:bodyPr>
            <a:normAutofit/>
          </a:bodyPr>
          <a:lstStyle/>
          <a:p>
            <a:pPr algn="r">
              <a:buNone/>
            </a:pPr>
            <a:r>
              <a:rPr lang="ps-AF" sz="2800" dirty="0" smtClean="0">
                <a:solidFill>
                  <a:srgbClr val="00B0F0"/>
                </a:solidFill>
                <a:cs typeface="Pokhto" pitchFamily="2" charset="-78"/>
              </a:rPr>
              <a:t>په </a:t>
            </a:r>
            <a:r>
              <a:rPr lang="ps-AF" sz="2800" dirty="0" smtClean="0">
                <a:solidFill>
                  <a:srgbClr val="00B0F0"/>
                </a:solidFill>
                <a:cs typeface="Pokhto" pitchFamily="2" charset="-78"/>
              </a:rPr>
              <a:t>نړۍ کښې د ډرامې ابتدا او ارتقاء</a:t>
            </a:r>
          </a:p>
          <a:p>
            <a:pPr algn="r">
              <a:buNone/>
            </a:pPr>
            <a:endParaRPr lang="ps-AF" sz="2800" dirty="0" smtClean="0">
              <a:solidFill>
                <a:srgbClr val="00B0F0"/>
              </a:solidFill>
              <a:cs typeface="Pokhto" pitchFamily="2" charset="-78"/>
            </a:endParaRPr>
          </a:p>
          <a:p>
            <a:pPr algn="r">
              <a:buNone/>
            </a:pPr>
            <a:r>
              <a:rPr lang="ps-AF" sz="2000" dirty="0" smtClean="0">
                <a:cs typeface="Pokhto" pitchFamily="2" charset="-78"/>
              </a:rPr>
              <a:t>د ډرامې د فن ابتدا، څه وخت ،څنګه او چیرته وشوه ؟ د تاریخي معلوماتو او څېړنې څخه </a:t>
            </a:r>
          </a:p>
          <a:p>
            <a:pPr algn="r">
              <a:buNone/>
            </a:pPr>
            <a:r>
              <a:rPr lang="ps-AF" sz="2000" dirty="0" smtClean="0">
                <a:cs typeface="Pokhto" pitchFamily="2" charset="-78"/>
              </a:rPr>
              <a:t>داسي ښکاري چې په لرغونې مصر کښې څو زره کاله پخوا د ايپي ډوس په نامهء یوهء ډرامه د اوسي ډوس باچا د مړیني په وخت کښې ښودل شوې . </a:t>
            </a:r>
          </a:p>
          <a:p>
            <a:pPr algn="r">
              <a:buNone/>
            </a:pPr>
            <a:endParaRPr lang="ps-AF" sz="2000" dirty="0" smtClean="0">
              <a:cs typeface="Pokhto" pitchFamily="2" charset="-78"/>
            </a:endParaRPr>
          </a:p>
          <a:p>
            <a:pPr algn="r">
              <a:buNone/>
            </a:pPr>
            <a:r>
              <a:rPr lang="ps-AF" sz="2000" dirty="0" smtClean="0">
                <a:cs typeface="Pokhto" pitchFamily="2" charset="-78"/>
              </a:rPr>
              <a:t>ځیني پوهان د ډرامې د فن پيلامه په یونان کښې ګڼي  او لومړۍ ډرامه ارسټوفز ګڼي، ځیني </a:t>
            </a:r>
          </a:p>
          <a:p>
            <a:pPr algn="r">
              <a:buNone/>
            </a:pPr>
            <a:r>
              <a:rPr lang="ps-AF" sz="2000" dirty="0" smtClean="0">
                <a:cs typeface="Pokhto" pitchFamily="2" charset="-78"/>
              </a:rPr>
              <a:t>بیا لومړۍ ډرامه لیکونکی سکای لیس او د نوموړي لومړۍ ډرامه ٫٫دي ایسپلنیټ٬٬ بولي </a:t>
            </a:r>
          </a:p>
          <a:p>
            <a:pPr algn="r">
              <a:buNone/>
            </a:pPr>
            <a:r>
              <a:rPr lang="ps-AF" sz="2000" dirty="0" smtClean="0">
                <a:cs typeface="Pokhto" pitchFamily="2" charset="-78"/>
              </a:rPr>
              <a:t>چې د یونان په ښار کښې سټېج شوه. دا ډرامه دوه نیم زره کاله پخوا لیکل شوې ده . </a:t>
            </a:r>
          </a:p>
          <a:p>
            <a:pPr algn="r">
              <a:buNone/>
            </a:pPr>
            <a:endParaRPr lang="ps-AF" sz="2000" dirty="0" smtClean="0">
              <a:cs typeface="Pokhto" pitchFamily="2" charset="-78"/>
            </a:endParaRPr>
          </a:p>
          <a:p>
            <a:pPr algn="r">
              <a:buNone/>
            </a:pPr>
            <a:r>
              <a:rPr lang="ps-AF" sz="2000" dirty="0" smtClean="0">
                <a:cs typeface="Pokhto" pitchFamily="2" charset="-78"/>
              </a:rPr>
              <a:t>ځیني هنرڅېړونکې وايي کیدای شي ایپي ډوس لومړۍ ډرامه وي .خو د اوسني وخت په ډرامائي لوازماتو او فني لحاذ پوره ډرامه ٫٫تهس پس٬٬ په ۵۶ق م کال د یونان په مرکز اتن کښې یې و ښودله .</a:t>
            </a:r>
          </a:p>
          <a:p>
            <a:pPr algn="r">
              <a:buNone/>
            </a:pPr>
            <a:endParaRPr lang="ps-AF" sz="2000" dirty="0" smtClean="0">
              <a:cs typeface="Pokhto" pitchFamily="2" charset="-78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87963"/>
          </a:xfrm>
        </p:spPr>
        <p:txBody>
          <a:bodyPr>
            <a:normAutofit/>
          </a:bodyPr>
          <a:lstStyle/>
          <a:p>
            <a:pPr algn="r">
              <a:buNone/>
            </a:pPr>
            <a:r>
              <a:rPr lang="ps-AF" sz="2000" dirty="0" smtClean="0">
                <a:cs typeface="Pokhto" pitchFamily="2" charset="-78"/>
              </a:rPr>
              <a:t> </a:t>
            </a:r>
            <a:endParaRPr lang="ps-AF" sz="2000" dirty="0" smtClean="0">
              <a:cs typeface="Pokhto" pitchFamily="2" charset="-78"/>
            </a:endParaRPr>
          </a:p>
          <a:p>
            <a:pPr algn="r">
              <a:buNone/>
            </a:pPr>
            <a:r>
              <a:rPr lang="ps-AF" sz="2000" dirty="0" smtClean="0">
                <a:cs typeface="Pokhto" pitchFamily="2" charset="-78"/>
              </a:rPr>
              <a:t>په لرغونې هیند کښې هم د ډرامې په حقله دومره مواد موجود دي چې قابو دوه زره کاله پخوا </a:t>
            </a:r>
          </a:p>
          <a:p>
            <a:pPr algn="r">
              <a:buNone/>
            </a:pPr>
            <a:r>
              <a:rPr lang="ps-AF" sz="2000" dirty="0" smtClean="0">
                <a:cs typeface="Pokhto" pitchFamily="2" charset="-78"/>
              </a:rPr>
              <a:t>پرې د عالم بهرتا په نوم یو کتاب لیکل شوی وو په دې لړ کښې کالیداس نوم هم د یادولو وړ دی . چې سنسکرت کښې یې  د ٫٫شکنتلا٬٬ په نوم ډرامه وړاندې کړه .</a:t>
            </a:r>
          </a:p>
          <a:p>
            <a:pPr algn="r">
              <a:buNone/>
            </a:pPr>
            <a:endParaRPr lang="ps-AF" sz="2000" dirty="0" smtClean="0">
              <a:cs typeface="Pokhto" pitchFamily="2" charset="-78"/>
            </a:endParaRPr>
          </a:p>
          <a:p>
            <a:pPr algn="r">
              <a:buNone/>
            </a:pPr>
            <a:r>
              <a:rPr lang="ps-AF" sz="2000" dirty="0" smtClean="0">
                <a:cs typeface="Pokhto" pitchFamily="2" charset="-78"/>
              </a:rPr>
              <a:t>په لرغونې آریانه کښې هم ډرامه ډېره پخوانۍ ده . اریایانو زرګونو کلونو راهیسې  ډله ایزي </a:t>
            </a:r>
          </a:p>
          <a:p>
            <a:pPr algn="r">
              <a:buNone/>
            </a:pPr>
            <a:r>
              <a:rPr lang="ps-AF" sz="2000" dirty="0" smtClean="0">
                <a:cs typeface="Pokhto" pitchFamily="2" charset="-78"/>
              </a:rPr>
              <a:t>مېلې درلودې ، د خپلو بېلابېلو رسمونو د اداکولو په ترڅ کښې یې خاص تمثیلونه ،اکټونه </a:t>
            </a:r>
          </a:p>
          <a:p>
            <a:pPr algn="r">
              <a:buNone/>
            </a:pPr>
            <a:r>
              <a:rPr lang="ps-AF" sz="2000" dirty="0" smtClean="0">
                <a:cs typeface="Pokhto" pitchFamily="2" charset="-78"/>
              </a:rPr>
              <a:t>او پېشي درلودې . په دې لړ کښې ویدي او اویستايي سرودونه چې زرګونو کلونو پخوا په </a:t>
            </a:r>
          </a:p>
          <a:p>
            <a:pPr algn="r">
              <a:buNone/>
            </a:pPr>
            <a:r>
              <a:rPr lang="ps-AF" sz="2000" dirty="0" smtClean="0">
                <a:cs typeface="Pokhto" pitchFamily="2" charset="-78"/>
              </a:rPr>
              <a:t>آریانه کښې رامنځ ته شوي د تمثیلي هنر روح لري .همدا رنګه د سوما یا د هوما د راټولو </a:t>
            </a:r>
          </a:p>
          <a:p>
            <a:pPr algn="r">
              <a:buNone/>
            </a:pPr>
            <a:r>
              <a:rPr lang="ps-AF" sz="2000" dirty="0" smtClean="0">
                <a:cs typeface="Pokhto" pitchFamily="2" charset="-78"/>
              </a:rPr>
              <a:t>مېلې او دودونه هم د یادولو وړ دي ، چې په ډول ډول ډراماتیکو پېښو او تمثیلي حرکتونه به ترسره کېدل . </a:t>
            </a:r>
          </a:p>
          <a:p>
            <a:pPr algn="r">
              <a:buNone/>
            </a:pPr>
            <a:endParaRPr lang="ps-AF" sz="2000" dirty="0" smtClean="0">
              <a:cs typeface="Pokhto" pitchFamily="2" charset="-78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87963"/>
          </a:xfrm>
        </p:spPr>
        <p:txBody>
          <a:bodyPr>
            <a:normAutofit lnSpcReduction="10000"/>
          </a:bodyPr>
          <a:lstStyle/>
          <a:p>
            <a:pPr algn="r">
              <a:buNone/>
            </a:pPr>
            <a:r>
              <a:rPr lang="ps-AF" sz="2000" dirty="0" smtClean="0">
                <a:cs typeface="Pokhto" pitchFamily="2" charset="-78"/>
              </a:rPr>
              <a:t> </a:t>
            </a:r>
            <a:r>
              <a:rPr lang="ps-AF" sz="2000" dirty="0" smtClean="0">
                <a:cs typeface="Pokhto" pitchFamily="2" charset="-78"/>
              </a:rPr>
              <a:t>خو د دې فن په منځنیو پېړیو په ځانګړې توګه د رنسانس په دوره کښې چې نه یواځي په هنر ا</a:t>
            </a:r>
          </a:p>
          <a:p>
            <a:pPr algn="r">
              <a:buNone/>
            </a:pPr>
            <a:r>
              <a:rPr lang="ps-AF" sz="2000" dirty="0" smtClean="0">
                <a:cs typeface="Pokhto" pitchFamily="2" charset="-78"/>
              </a:rPr>
              <a:t>و ادب بلکې د علومو او فنونو په بېلابېلو برخو کښې د کتنې او ستایني  وړ بدلون راغلی  </a:t>
            </a:r>
          </a:p>
          <a:p>
            <a:pPr algn="r">
              <a:buNone/>
            </a:pPr>
            <a:r>
              <a:rPr lang="ps-AF" sz="2000" dirty="0" smtClean="0">
                <a:cs typeface="Pokhto" pitchFamily="2" charset="-78"/>
              </a:rPr>
              <a:t>ډېره  وده  او انکشاف یې و کړ او په روم،هسپانیه،پرتګال،هند،فرانس،انګلستان اونورو کښې د ډرامې د فن نومیالي لیکوال رامنځ ته شول .</a:t>
            </a:r>
          </a:p>
          <a:p>
            <a:pPr algn="r">
              <a:buNone/>
            </a:pPr>
            <a:endParaRPr lang="ps-AF" sz="2000" dirty="0" smtClean="0">
              <a:cs typeface="Pokhto" pitchFamily="2" charset="-78"/>
            </a:endParaRPr>
          </a:p>
          <a:p>
            <a:pPr algn="r">
              <a:buNone/>
            </a:pPr>
            <a:r>
              <a:rPr lang="ps-AF" sz="2000" dirty="0" smtClean="0">
                <a:cs typeface="Pokhto" pitchFamily="2" charset="-78"/>
              </a:rPr>
              <a:t>په مغرب ښې ډرامه په اوسني مفهوم په اتلسمه پېړۍ کښې د یو هنرري ادبي صنف په توګه </a:t>
            </a:r>
          </a:p>
          <a:p>
            <a:pPr algn="r">
              <a:buNone/>
            </a:pPr>
            <a:r>
              <a:rPr lang="ps-AF" sz="2000" dirty="0" smtClean="0">
                <a:cs typeface="Pokhto" pitchFamily="2" charset="-78"/>
              </a:rPr>
              <a:t>منځته راغلې ده . د ساینس او د تاکنیک له پر مختګ سره ورو ورو ډرامې هم پر مختګ وکړ. </a:t>
            </a:r>
          </a:p>
          <a:p>
            <a:pPr algn="r">
              <a:buNone/>
            </a:pPr>
            <a:r>
              <a:rPr lang="ps-AF" sz="2000" dirty="0" smtClean="0">
                <a:cs typeface="Pokhto" pitchFamily="2" charset="-78"/>
              </a:rPr>
              <a:t>ډرامه د سټېج د لنډ او تنګ انګړ نه را وه وته ، د راډیو په څپو کښې یې و زرونه وه غوړول د </a:t>
            </a:r>
          </a:p>
          <a:p>
            <a:pPr algn="r">
              <a:buNone/>
            </a:pPr>
            <a:r>
              <a:rPr lang="ps-AF" sz="2000" dirty="0" smtClean="0">
                <a:cs typeface="Pokhto" pitchFamily="2" charset="-78"/>
              </a:rPr>
              <a:t>تیلیوژن په هینداره کورونو ته ور ننوتله د سنیما په پرده یې قدونه کښېښودل ډېر ډولونه او رنګونه یې تر لاسه کړل .</a:t>
            </a:r>
          </a:p>
          <a:p>
            <a:pPr algn="r">
              <a:buNone/>
            </a:pPr>
            <a:endParaRPr lang="ps-AF" sz="2000" dirty="0" smtClean="0">
              <a:cs typeface="Pokhto" pitchFamily="2" charset="-78"/>
            </a:endParaRPr>
          </a:p>
          <a:p>
            <a:pPr algn="r">
              <a:buNone/>
            </a:pPr>
            <a:r>
              <a:rPr lang="ps-AF" sz="2000" dirty="0" smtClean="0">
                <a:cs typeface="Pokhto" pitchFamily="2" charset="-78"/>
              </a:rPr>
              <a:t>په پښتو ادب کښې ډرامه په اوسني فني بڼه کښې ډېره پخوانۍ نه ده . د شلمې عیسوي پېړۍ </a:t>
            </a:r>
          </a:p>
          <a:p>
            <a:pPr algn="r">
              <a:buNone/>
            </a:pPr>
            <a:r>
              <a:rPr lang="ps-AF" sz="2000" dirty="0" smtClean="0">
                <a:cs typeface="Pokhto" pitchFamily="2" charset="-78"/>
              </a:rPr>
              <a:t>په درېیمه لسیزه کښې پیل شوې او په دې لړ کښې لومړنۍ ډرامه د عبدالکبر خان اکبر لیکلې </a:t>
            </a:r>
          </a:p>
          <a:p>
            <a:pPr algn="r">
              <a:buNone/>
            </a:pPr>
            <a:r>
              <a:rPr lang="ps-AF" sz="2000" dirty="0" smtClean="0">
                <a:cs typeface="Pokhto" pitchFamily="2" charset="-78"/>
              </a:rPr>
              <a:t>ډرامه ده چې ٫٫درې یتیمان٬٬ په نامه په ۱۹۲۶م کال پر سټېج ښودل شوې ده او بیا وروسته په پښتو ادب کښې یې وده کړې ده . </a:t>
            </a:r>
          </a:p>
          <a:p>
            <a:pPr algn="r">
              <a:buNone/>
            </a:pPr>
            <a:endParaRPr lang="ps-AF" sz="2000" dirty="0" smtClean="0">
              <a:cs typeface="Pokhto" pitchFamily="2" charset="-78"/>
            </a:endParaRPr>
          </a:p>
          <a:p>
            <a:pPr algn="r">
              <a:buNone/>
            </a:pPr>
            <a:endParaRPr lang="ps-AF" sz="2000" dirty="0" smtClean="0">
              <a:cs typeface="Pokhto" pitchFamily="2" charset="-78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248</TotalTime>
  <Words>778</Words>
  <Application>Microsoft Office PowerPoint</Application>
  <PresentationFormat>On-screen Show (4:3)</PresentationFormat>
  <Paragraphs>52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Flow</vt:lpstr>
      <vt:lpstr>Drama    :ډرامه</vt:lpstr>
      <vt:lpstr>Slide 2</vt:lpstr>
      <vt:lpstr>Slide 3</vt:lpstr>
      <vt:lpstr>Slide 4</vt:lpstr>
      <vt:lpstr>Slide 5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د پښتو افسانې ابتدا او ارتقا</dc:title>
  <dc:creator>muhib</dc:creator>
  <cp:lastModifiedBy>muhib</cp:lastModifiedBy>
  <cp:revision>39</cp:revision>
  <dcterms:created xsi:type="dcterms:W3CDTF">2006-08-16T00:00:00Z</dcterms:created>
  <dcterms:modified xsi:type="dcterms:W3CDTF">2020-08-16T10:58:41Z</dcterms:modified>
</cp:coreProperties>
</file>