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74" r:id="rId4"/>
    <p:sldId id="258" r:id="rId5"/>
    <p:sldId id="259" r:id="rId6"/>
    <p:sldId id="261" r:id="rId7"/>
    <p:sldId id="260"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hoor ahmed" userId="c81faa954ff40b0f" providerId="LiveId" clId="{5CEA9E9C-7BF9-B349-B41A-2EA9E64909F7}"/>
    <pc:docChg chg="addSld delSld modSld">
      <pc:chgData name="zahoor ahmed" userId="c81faa954ff40b0f" providerId="LiveId" clId="{5CEA9E9C-7BF9-B349-B41A-2EA9E64909F7}" dt="2020-07-14T18:54:51.361" v="61" actId="13900"/>
      <pc:docMkLst>
        <pc:docMk/>
      </pc:docMkLst>
      <pc:sldChg chg="modSp">
        <pc:chgData name="zahoor ahmed" userId="c81faa954ff40b0f" providerId="LiveId" clId="{5CEA9E9C-7BF9-B349-B41A-2EA9E64909F7}" dt="2020-07-14T18:22:44.515" v="1" actId="14100"/>
        <pc:sldMkLst>
          <pc:docMk/>
          <pc:sldMk cId="466930050" sldId="256"/>
        </pc:sldMkLst>
        <pc:spChg chg="mod">
          <ac:chgData name="zahoor ahmed" userId="c81faa954ff40b0f" providerId="LiveId" clId="{5CEA9E9C-7BF9-B349-B41A-2EA9E64909F7}" dt="2020-07-14T18:22:44.515" v="1" actId="14100"/>
          <ac:spMkLst>
            <pc:docMk/>
            <pc:sldMk cId="466930050" sldId="256"/>
            <ac:spMk id="2" creationId="{A612DC24-6F73-9D4A-9EA5-55F6B09F7E86}"/>
          </ac:spMkLst>
        </pc:spChg>
      </pc:sldChg>
      <pc:sldChg chg="addSp delSp modSp new">
        <pc:chgData name="zahoor ahmed" userId="c81faa954ff40b0f" providerId="LiveId" clId="{5CEA9E9C-7BF9-B349-B41A-2EA9E64909F7}" dt="2020-07-14T18:24:03.246" v="12" actId="14100"/>
        <pc:sldMkLst>
          <pc:docMk/>
          <pc:sldMk cId="3617166983" sldId="257"/>
        </pc:sldMkLst>
        <pc:spChg chg="del">
          <ac:chgData name="zahoor ahmed" userId="c81faa954ff40b0f" providerId="LiveId" clId="{5CEA9E9C-7BF9-B349-B41A-2EA9E64909F7}" dt="2020-07-14T18:23:48.886" v="6" actId="931"/>
          <ac:spMkLst>
            <pc:docMk/>
            <pc:sldMk cId="3617166983" sldId="257"/>
            <ac:spMk id="3" creationId="{99860BDA-564F-B547-9079-D1559280947E}"/>
          </ac:spMkLst>
        </pc:spChg>
        <pc:picChg chg="add mod ord">
          <ac:chgData name="zahoor ahmed" userId="c81faa954ff40b0f" providerId="LiveId" clId="{5CEA9E9C-7BF9-B349-B41A-2EA9E64909F7}" dt="2020-07-14T18:24:03.246" v="12" actId="14100"/>
          <ac:picMkLst>
            <pc:docMk/>
            <pc:sldMk cId="3617166983" sldId="257"/>
            <ac:picMk id="4" creationId="{B26AD6BF-1F60-9344-893C-170D2483532C}"/>
          </ac:picMkLst>
        </pc:picChg>
      </pc:sldChg>
      <pc:sldChg chg="addSp delSp modSp new">
        <pc:chgData name="zahoor ahmed" userId="c81faa954ff40b0f" providerId="LiveId" clId="{5CEA9E9C-7BF9-B349-B41A-2EA9E64909F7}" dt="2020-07-14T18:24:14.526" v="13" actId="931"/>
        <pc:sldMkLst>
          <pc:docMk/>
          <pc:sldMk cId="3948193273" sldId="258"/>
        </pc:sldMkLst>
        <pc:spChg chg="del">
          <ac:chgData name="zahoor ahmed" userId="c81faa954ff40b0f" providerId="LiveId" clId="{5CEA9E9C-7BF9-B349-B41A-2EA9E64909F7}" dt="2020-07-14T18:24:14.526" v="13" actId="931"/>
          <ac:spMkLst>
            <pc:docMk/>
            <pc:sldMk cId="3948193273" sldId="258"/>
            <ac:spMk id="3" creationId="{42BFC9F4-D375-2C48-8176-0938F15A21BB}"/>
          </ac:spMkLst>
        </pc:spChg>
        <pc:picChg chg="add mod ord">
          <ac:chgData name="zahoor ahmed" userId="c81faa954ff40b0f" providerId="LiveId" clId="{5CEA9E9C-7BF9-B349-B41A-2EA9E64909F7}" dt="2020-07-14T18:24:14.526" v="13" actId="931"/>
          <ac:picMkLst>
            <pc:docMk/>
            <pc:sldMk cId="3948193273" sldId="258"/>
            <ac:picMk id="4" creationId="{E1A73AAE-04DC-6247-AC54-40A515BB0C25}"/>
          </ac:picMkLst>
        </pc:picChg>
      </pc:sldChg>
      <pc:sldChg chg="addSp delSp modSp new">
        <pc:chgData name="zahoor ahmed" userId="c81faa954ff40b0f" providerId="LiveId" clId="{5CEA9E9C-7BF9-B349-B41A-2EA9E64909F7}" dt="2020-07-14T18:24:29.488" v="14" actId="931"/>
        <pc:sldMkLst>
          <pc:docMk/>
          <pc:sldMk cId="2783053592" sldId="259"/>
        </pc:sldMkLst>
        <pc:spChg chg="del">
          <ac:chgData name="zahoor ahmed" userId="c81faa954ff40b0f" providerId="LiveId" clId="{5CEA9E9C-7BF9-B349-B41A-2EA9E64909F7}" dt="2020-07-14T18:24:29.488" v="14" actId="931"/>
          <ac:spMkLst>
            <pc:docMk/>
            <pc:sldMk cId="2783053592" sldId="259"/>
            <ac:spMk id="3" creationId="{19138BC0-8C56-2F48-AA80-1820CB1DA239}"/>
          </ac:spMkLst>
        </pc:spChg>
        <pc:picChg chg="add mod ord">
          <ac:chgData name="zahoor ahmed" userId="c81faa954ff40b0f" providerId="LiveId" clId="{5CEA9E9C-7BF9-B349-B41A-2EA9E64909F7}" dt="2020-07-14T18:24:29.488" v="14" actId="931"/>
          <ac:picMkLst>
            <pc:docMk/>
            <pc:sldMk cId="2783053592" sldId="259"/>
            <ac:picMk id="4" creationId="{4BAA30FD-0970-9945-8FC2-A9043F3D9446}"/>
          </ac:picMkLst>
        </pc:picChg>
      </pc:sldChg>
      <pc:sldChg chg="addSp delSp modSp new">
        <pc:chgData name="zahoor ahmed" userId="c81faa954ff40b0f" providerId="LiveId" clId="{5CEA9E9C-7BF9-B349-B41A-2EA9E64909F7}" dt="2020-07-14T18:25:18.660" v="17" actId="931"/>
        <pc:sldMkLst>
          <pc:docMk/>
          <pc:sldMk cId="1058324207" sldId="260"/>
        </pc:sldMkLst>
        <pc:spChg chg="del">
          <ac:chgData name="zahoor ahmed" userId="c81faa954ff40b0f" providerId="LiveId" clId="{5CEA9E9C-7BF9-B349-B41A-2EA9E64909F7}" dt="2020-07-14T18:25:18.660" v="17" actId="931"/>
          <ac:spMkLst>
            <pc:docMk/>
            <pc:sldMk cId="1058324207" sldId="260"/>
            <ac:spMk id="3" creationId="{03BAE3E5-D679-A74D-88D5-26FEF3E17454}"/>
          </ac:spMkLst>
        </pc:spChg>
        <pc:picChg chg="add mod ord">
          <ac:chgData name="zahoor ahmed" userId="c81faa954ff40b0f" providerId="LiveId" clId="{5CEA9E9C-7BF9-B349-B41A-2EA9E64909F7}" dt="2020-07-14T18:25:18.660" v="17" actId="931"/>
          <ac:picMkLst>
            <pc:docMk/>
            <pc:sldMk cId="1058324207" sldId="260"/>
            <ac:picMk id="4" creationId="{92C95E26-4745-9D4F-A580-848517177E6D}"/>
          </ac:picMkLst>
        </pc:picChg>
      </pc:sldChg>
      <pc:sldChg chg="addSp delSp modSp new">
        <pc:chgData name="zahoor ahmed" userId="c81faa954ff40b0f" providerId="LiveId" clId="{5CEA9E9C-7BF9-B349-B41A-2EA9E64909F7}" dt="2020-07-14T18:24:50.977" v="16" actId="931"/>
        <pc:sldMkLst>
          <pc:docMk/>
          <pc:sldMk cId="2951882681" sldId="261"/>
        </pc:sldMkLst>
        <pc:spChg chg="del">
          <ac:chgData name="zahoor ahmed" userId="c81faa954ff40b0f" providerId="LiveId" clId="{5CEA9E9C-7BF9-B349-B41A-2EA9E64909F7}" dt="2020-07-14T18:24:50.977" v="16" actId="931"/>
          <ac:spMkLst>
            <pc:docMk/>
            <pc:sldMk cId="2951882681" sldId="261"/>
            <ac:spMk id="3" creationId="{07B92313-584C-9248-A041-F3D29D473723}"/>
          </ac:spMkLst>
        </pc:spChg>
        <pc:picChg chg="add mod ord">
          <ac:chgData name="zahoor ahmed" userId="c81faa954ff40b0f" providerId="LiveId" clId="{5CEA9E9C-7BF9-B349-B41A-2EA9E64909F7}" dt="2020-07-14T18:24:50.977" v="16" actId="931"/>
          <ac:picMkLst>
            <pc:docMk/>
            <pc:sldMk cId="2951882681" sldId="261"/>
            <ac:picMk id="4" creationId="{EF82A52D-0ADB-4444-8D77-6097699CC14F}"/>
          </ac:picMkLst>
        </pc:picChg>
      </pc:sldChg>
      <pc:sldChg chg="addSp delSp modSp new del">
        <pc:chgData name="zahoor ahmed" userId="c81faa954ff40b0f" providerId="LiveId" clId="{5CEA9E9C-7BF9-B349-B41A-2EA9E64909F7}" dt="2020-07-14T18:27:38.335" v="22" actId="2696"/>
        <pc:sldMkLst>
          <pc:docMk/>
          <pc:sldMk cId="2496605318" sldId="262"/>
        </pc:sldMkLst>
        <pc:spChg chg="del">
          <ac:chgData name="zahoor ahmed" userId="c81faa954ff40b0f" providerId="LiveId" clId="{5CEA9E9C-7BF9-B349-B41A-2EA9E64909F7}" dt="2020-07-14T18:26:00.212" v="19" actId="931"/>
          <ac:spMkLst>
            <pc:docMk/>
            <pc:sldMk cId="2496605318" sldId="262"/>
            <ac:spMk id="3" creationId="{AE9D3554-171B-E841-8C80-C1E876045D51}"/>
          </ac:spMkLst>
        </pc:spChg>
        <pc:picChg chg="add mod ord">
          <ac:chgData name="zahoor ahmed" userId="c81faa954ff40b0f" providerId="LiveId" clId="{5CEA9E9C-7BF9-B349-B41A-2EA9E64909F7}" dt="2020-07-14T18:26:00.212" v="19" actId="931"/>
          <ac:picMkLst>
            <pc:docMk/>
            <pc:sldMk cId="2496605318" sldId="262"/>
            <ac:picMk id="4" creationId="{AC3D117F-118F-664B-BF74-BA558AC5F252}"/>
          </ac:picMkLst>
        </pc:picChg>
        <pc:picChg chg="add">
          <ac:chgData name="zahoor ahmed" userId="c81faa954ff40b0f" providerId="LiveId" clId="{5CEA9E9C-7BF9-B349-B41A-2EA9E64909F7}" dt="2020-07-14T18:26:26.172" v="20" actId="931"/>
          <ac:picMkLst>
            <pc:docMk/>
            <pc:sldMk cId="2496605318" sldId="262"/>
            <ac:picMk id="5" creationId="{3D696529-ED0C-F24B-9B8A-60DDCD6E66DA}"/>
          </ac:picMkLst>
        </pc:picChg>
      </pc:sldChg>
      <pc:sldChg chg="addSp delSp modSp new">
        <pc:chgData name="zahoor ahmed" userId="c81faa954ff40b0f" providerId="LiveId" clId="{5CEA9E9C-7BF9-B349-B41A-2EA9E64909F7}" dt="2020-07-14T18:28:11.787" v="23" actId="931"/>
        <pc:sldMkLst>
          <pc:docMk/>
          <pc:sldMk cId="2010997268" sldId="263"/>
        </pc:sldMkLst>
        <pc:spChg chg="del">
          <ac:chgData name="zahoor ahmed" userId="c81faa954ff40b0f" providerId="LiveId" clId="{5CEA9E9C-7BF9-B349-B41A-2EA9E64909F7}" dt="2020-07-14T18:28:11.787" v="23" actId="931"/>
          <ac:spMkLst>
            <pc:docMk/>
            <pc:sldMk cId="2010997268" sldId="263"/>
            <ac:spMk id="3" creationId="{68378DD2-4196-B34D-9FEB-FFAF343B5BC9}"/>
          </ac:spMkLst>
        </pc:spChg>
        <pc:picChg chg="add mod ord">
          <ac:chgData name="zahoor ahmed" userId="c81faa954ff40b0f" providerId="LiveId" clId="{5CEA9E9C-7BF9-B349-B41A-2EA9E64909F7}" dt="2020-07-14T18:28:11.787" v="23" actId="931"/>
          <ac:picMkLst>
            <pc:docMk/>
            <pc:sldMk cId="2010997268" sldId="263"/>
            <ac:picMk id="4" creationId="{C774EA38-FB19-4442-8E89-11130D020F74}"/>
          </ac:picMkLst>
        </pc:picChg>
      </pc:sldChg>
      <pc:sldChg chg="addSp delSp modSp new">
        <pc:chgData name="zahoor ahmed" userId="c81faa954ff40b0f" providerId="LiveId" clId="{5CEA9E9C-7BF9-B349-B41A-2EA9E64909F7}" dt="2020-07-14T18:28:30.709" v="25" actId="931"/>
        <pc:sldMkLst>
          <pc:docMk/>
          <pc:sldMk cId="1632638444" sldId="264"/>
        </pc:sldMkLst>
        <pc:spChg chg="del">
          <ac:chgData name="zahoor ahmed" userId="c81faa954ff40b0f" providerId="LiveId" clId="{5CEA9E9C-7BF9-B349-B41A-2EA9E64909F7}" dt="2020-07-14T18:28:30.709" v="25" actId="931"/>
          <ac:spMkLst>
            <pc:docMk/>
            <pc:sldMk cId="1632638444" sldId="264"/>
            <ac:spMk id="3" creationId="{51ACE305-E6DD-7C4A-B869-CB25F2CCA046}"/>
          </ac:spMkLst>
        </pc:spChg>
        <pc:picChg chg="add mod ord">
          <ac:chgData name="zahoor ahmed" userId="c81faa954ff40b0f" providerId="LiveId" clId="{5CEA9E9C-7BF9-B349-B41A-2EA9E64909F7}" dt="2020-07-14T18:28:30.709" v="25" actId="931"/>
          <ac:picMkLst>
            <pc:docMk/>
            <pc:sldMk cId="1632638444" sldId="264"/>
            <ac:picMk id="4" creationId="{78F3CA69-755C-3F4C-B9BD-28166CE38962}"/>
          </ac:picMkLst>
        </pc:picChg>
      </pc:sldChg>
      <pc:sldChg chg="addSp delSp modSp new">
        <pc:chgData name="zahoor ahmed" userId="c81faa954ff40b0f" providerId="LiveId" clId="{5CEA9E9C-7BF9-B349-B41A-2EA9E64909F7}" dt="2020-07-14T18:28:56.946" v="28" actId="931"/>
        <pc:sldMkLst>
          <pc:docMk/>
          <pc:sldMk cId="3428336121" sldId="265"/>
        </pc:sldMkLst>
        <pc:spChg chg="del">
          <ac:chgData name="zahoor ahmed" userId="c81faa954ff40b0f" providerId="LiveId" clId="{5CEA9E9C-7BF9-B349-B41A-2EA9E64909F7}" dt="2020-07-14T18:28:56.946" v="28" actId="931"/>
          <ac:spMkLst>
            <pc:docMk/>
            <pc:sldMk cId="3428336121" sldId="265"/>
            <ac:spMk id="3" creationId="{712B0D67-0F6E-4B40-B656-EF330CD16057}"/>
          </ac:spMkLst>
        </pc:spChg>
        <pc:picChg chg="add mod ord">
          <ac:chgData name="zahoor ahmed" userId="c81faa954ff40b0f" providerId="LiveId" clId="{5CEA9E9C-7BF9-B349-B41A-2EA9E64909F7}" dt="2020-07-14T18:28:56.946" v="28" actId="931"/>
          <ac:picMkLst>
            <pc:docMk/>
            <pc:sldMk cId="3428336121" sldId="265"/>
            <ac:picMk id="4" creationId="{D82584DA-4C74-5949-AF76-A467A9524590}"/>
          </ac:picMkLst>
        </pc:picChg>
      </pc:sldChg>
      <pc:sldChg chg="addSp delSp modSp new">
        <pc:chgData name="zahoor ahmed" userId="c81faa954ff40b0f" providerId="LiveId" clId="{5CEA9E9C-7BF9-B349-B41A-2EA9E64909F7}" dt="2020-07-14T18:29:17.744" v="30" actId="931"/>
        <pc:sldMkLst>
          <pc:docMk/>
          <pc:sldMk cId="3608922083" sldId="266"/>
        </pc:sldMkLst>
        <pc:spChg chg="del">
          <ac:chgData name="zahoor ahmed" userId="c81faa954ff40b0f" providerId="LiveId" clId="{5CEA9E9C-7BF9-B349-B41A-2EA9E64909F7}" dt="2020-07-14T18:29:17.744" v="30" actId="931"/>
          <ac:spMkLst>
            <pc:docMk/>
            <pc:sldMk cId="3608922083" sldId="266"/>
            <ac:spMk id="3" creationId="{52F385FE-2619-4144-AFCA-5E9E15F91FCE}"/>
          </ac:spMkLst>
        </pc:spChg>
        <pc:picChg chg="add mod ord">
          <ac:chgData name="zahoor ahmed" userId="c81faa954ff40b0f" providerId="LiveId" clId="{5CEA9E9C-7BF9-B349-B41A-2EA9E64909F7}" dt="2020-07-14T18:29:17.744" v="30" actId="931"/>
          <ac:picMkLst>
            <pc:docMk/>
            <pc:sldMk cId="3608922083" sldId="266"/>
            <ac:picMk id="4" creationId="{6C1DFDDF-5BCD-1241-B707-815DC1A2168F}"/>
          </ac:picMkLst>
        </pc:picChg>
      </pc:sldChg>
      <pc:sldChg chg="addSp delSp modSp new">
        <pc:chgData name="zahoor ahmed" userId="c81faa954ff40b0f" providerId="LiveId" clId="{5CEA9E9C-7BF9-B349-B41A-2EA9E64909F7}" dt="2020-07-14T18:29:37.287" v="31" actId="931"/>
        <pc:sldMkLst>
          <pc:docMk/>
          <pc:sldMk cId="2979061415" sldId="267"/>
        </pc:sldMkLst>
        <pc:spChg chg="del">
          <ac:chgData name="zahoor ahmed" userId="c81faa954ff40b0f" providerId="LiveId" clId="{5CEA9E9C-7BF9-B349-B41A-2EA9E64909F7}" dt="2020-07-14T18:29:37.287" v="31" actId="931"/>
          <ac:spMkLst>
            <pc:docMk/>
            <pc:sldMk cId="2979061415" sldId="267"/>
            <ac:spMk id="3" creationId="{911E302C-3154-1B47-B06F-1A699A7E931E}"/>
          </ac:spMkLst>
        </pc:spChg>
        <pc:picChg chg="add mod ord">
          <ac:chgData name="zahoor ahmed" userId="c81faa954ff40b0f" providerId="LiveId" clId="{5CEA9E9C-7BF9-B349-B41A-2EA9E64909F7}" dt="2020-07-14T18:29:37.287" v="31" actId="931"/>
          <ac:picMkLst>
            <pc:docMk/>
            <pc:sldMk cId="2979061415" sldId="267"/>
            <ac:picMk id="4" creationId="{9032D827-63E5-D240-A20B-03702421843E}"/>
          </ac:picMkLst>
        </pc:picChg>
      </pc:sldChg>
      <pc:sldChg chg="addSp delSp modSp new">
        <pc:chgData name="zahoor ahmed" userId="c81faa954ff40b0f" providerId="LiveId" clId="{5CEA9E9C-7BF9-B349-B41A-2EA9E64909F7}" dt="2020-07-14T18:29:56.272" v="33" actId="931"/>
        <pc:sldMkLst>
          <pc:docMk/>
          <pc:sldMk cId="3160533317" sldId="268"/>
        </pc:sldMkLst>
        <pc:spChg chg="del">
          <ac:chgData name="zahoor ahmed" userId="c81faa954ff40b0f" providerId="LiveId" clId="{5CEA9E9C-7BF9-B349-B41A-2EA9E64909F7}" dt="2020-07-14T18:29:56.272" v="33" actId="931"/>
          <ac:spMkLst>
            <pc:docMk/>
            <pc:sldMk cId="3160533317" sldId="268"/>
            <ac:spMk id="3" creationId="{04B4CCAD-B1F9-984E-8B8F-75AE2698A803}"/>
          </ac:spMkLst>
        </pc:spChg>
        <pc:picChg chg="add mod ord">
          <ac:chgData name="zahoor ahmed" userId="c81faa954ff40b0f" providerId="LiveId" clId="{5CEA9E9C-7BF9-B349-B41A-2EA9E64909F7}" dt="2020-07-14T18:29:56.272" v="33" actId="931"/>
          <ac:picMkLst>
            <pc:docMk/>
            <pc:sldMk cId="3160533317" sldId="268"/>
            <ac:picMk id="4" creationId="{EB18C639-C3EE-244F-A503-79DAA41ADE42}"/>
          </ac:picMkLst>
        </pc:picChg>
      </pc:sldChg>
      <pc:sldChg chg="addSp delSp modSp new">
        <pc:chgData name="zahoor ahmed" userId="c81faa954ff40b0f" providerId="LiveId" clId="{5CEA9E9C-7BF9-B349-B41A-2EA9E64909F7}" dt="2020-07-14T18:30:07.386" v="35" actId="931"/>
        <pc:sldMkLst>
          <pc:docMk/>
          <pc:sldMk cId="787162674" sldId="269"/>
        </pc:sldMkLst>
        <pc:spChg chg="del">
          <ac:chgData name="zahoor ahmed" userId="c81faa954ff40b0f" providerId="LiveId" clId="{5CEA9E9C-7BF9-B349-B41A-2EA9E64909F7}" dt="2020-07-14T18:30:07.386" v="35" actId="931"/>
          <ac:spMkLst>
            <pc:docMk/>
            <pc:sldMk cId="787162674" sldId="269"/>
            <ac:spMk id="3" creationId="{DFBED268-A135-B64D-9BC1-FE98FF92B402}"/>
          </ac:spMkLst>
        </pc:spChg>
        <pc:picChg chg="add mod ord">
          <ac:chgData name="zahoor ahmed" userId="c81faa954ff40b0f" providerId="LiveId" clId="{5CEA9E9C-7BF9-B349-B41A-2EA9E64909F7}" dt="2020-07-14T18:30:07.386" v="35" actId="931"/>
          <ac:picMkLst>
            <pc:docMk/>
            <pc:sldMk cId="787162674" sldId="269"/>
            <ac:picMk id="4" creationId="{AACCFDAD-D086-5B43-8B66-9BFBC54E4271}"/>
          </ac:picMkLst>
        </pc:picChg>
      </pc:sldChg>
      <pc:sldChg chg="addSp delSp modSp new">
        <pc:chgData name="zahoor ahmed" userId="c81faa954ff40b0f" providerId="LiveId" clId="{5CEA9E9C-7BF9-B349-B41A-2EA9E64909F7}" dt="2020-07-14T18:30:46.193" v="40" actId="931"/>
        <pc:sldMkLst>
          <pc:docMk/>
          <pc:sldMk cId="1712794646" sldId="270"/>
        </pc:sldMkLst>
        <pc:spChg chg="del">
          <ac:chgData name="zahoor ahmed" userId="c81faa954ff40b0f" providerId="LiveId" clId="{5CEA9E9C-7BF9-B349-B41A-2EA9E64909F7}" dt="2020-07-14T18:30:46.193" v="40" actId="931"/>
          <ac:spMkLst>
            <pc:docMk/>
            <pc:sldMk cId="1712794646" sldId="270"/>
            <ac:spMk id="3" creationId="{F5B78AB0-0866-C04E-BE2D-69FFAEC97330}"/>
          </ac:spMkLst>
        </pc:spChg>
        <pc:picChg chg="add mod ord">
          <ac:chgData name="zahoor ahmed" userId="c81faa954ff40b0f" providerId="LiveId" clId="{5CEA9E9C-7BF9-B349-B41A-2EA9E64909F7}" dt="2020-07-14T18:30:46.193" v="40" actId="931"/>
          <ac:picMkLst>
            <pc:docMk/>
            <pc:sldMk cId="1712794646" sldId="270"/>
            <ac:picMk id="4" creationId="{3B7390B7-C2D5-9D44-818D-77CBF94EF6AE}"/>
          </ac:picMkLst>
        </pc:picChg>
      </pc:sldChg>
      <pc:sldChg chg="addSp delSp modSp new del">
        <pc:chgData name="zahoor ahmed" userId="c81faa954ff40b0f" providerId="LiveId" clId="{5CEA9E9C-7BF9-B349-B41A-2EA9E64909F7}" dt="2020-07-14T18:30:35.290" v="38" actId="2696"/>
        <pc:sldMkLst>
          <pc:docMk/>
          <pc:sldMk cId="3088399493" sldId="270"/>
        </pc:sldMkLst>
        <pc:spChg chg="del">
          <ac:chgData name="zahoor ahmed" userId="c81faa954ff40b0f" providerId="LiveId" clId="{5CEA9E9C-7BF9-B349-B41A-2EA9E64909F7}" dt="2020-07-14T18:30:23.694" v="37" actId="931"/>
          <ac:spMkLst>
            <pc:docMk/>
            <pc:sldMk cId="3088399493" sldId="270"/>
            <ac:spMk id="3" creationId="{AD6AB4A7-F912-F141-90FE-27985E5E85CC}"/>
          </ac:spMkLst>
        </pc:spChg>
        <pc:picChg chg="add mod ord">
          <ac:chgData name="zahoor ahmed" userId="c81faa954ff40b0f" providerId="LiveId" clId="{5CEA9E9C-7BF9-B349-B41A-2EA9E64909F7}" dt="2020-07-14T18:30:23.694" v="37" actId="931"/>
          <ac:picMkLst>
            <pc:docMk/>
            <pc:sldMk cId="3088399493" sldId="270"/>
            <ac:picMk id="4" creationId="{FD47F757-9F39-4C4C-BD2E-49FE9D3116D0}"/>
          </ac:picMkLst>
        </pc:picChg>
      </pc:sldChg>
      <pc:sldChg chg="addSp delSp modSp new">
        <pc:chgData name="zahoor ahmed" userId="c81faa954ff40b0f" providerId="LiveId" clId="{5CEA9E9C-7BF9-B349-B41A-2EA9E64909F7}" dt="2020-07-14T18:30:55.735" v="43" actId="931"/>
        <pc:sldMkLst>
          <pc:docMk/>
          <pc:sldMk cId="2944736025" sldId="271"/>
        </pc:sldMkLst>
        <pc:spChg chg="del">
          <ac:chgData name="zahoor ahmed" userId="c81faa954ff40b0f" providerId="LiveId" clId="{5CEA9E9C-7BF9-B349-B41A-2EA9E64909F7}" dt="2020-07-14T18:30:55.735" v="43" actId="931"/>
          <ac:spMkLst>
            <pc:docMk/>
            <pc:sldMk cId="2944736025" sldId="271"/>
            <ac:spMk id="3" creationId="{CCC2B41F-6DF3-6940-9A8D-904F75D3C37D}"/>
          </ac:spMkLst>
        </pc:spChg>
        <pc:picChg chg="add mod ord">
          <ac:chgData name="zahoor ahmed" userId="c81faa954ff40b0f" providerId="LiveId" clId="{5CEA9E9C-7BF9-B349-B41A-2EA9E64909F7}" dt="2020-07-14T18:30:55.735" v="43" actId="931"/>
          <ac:picMkLst>
            <pc:docMk/>
            <pc:sldMk cId="2944736025" sldId="271"/>
            <ac:picMk id="4" creationId="{8E7AE51B-4996-BD47-A493-FFF426661D4C}"/>
          </ac:picMkLst>
        </pc:picChg>
      </pc:sldChg>
      <pc:sldChg chg="addSp delSp modSp new">
        <pc:chgData name="zahoor ahmed" userId="c81faa954ff40b0f" providerId="LiveId" clId="{5CEA9E9C-7BF9-B349-B41A-2EA9E64909F7}" dt="2020-07-14T18:31:08.206" v="44" actId="931"/>
        <pc:sldMkLst>
          <pc:docMk/>
          <pc:sldMk cId="3326597703" sldId="272"/>
        </pc:sldMkLst>
        <pc:spChg chg="del">
          <ac:chgData name="zahoor ahmed" userId="c81faa954ff40b0f" providerId="LiveId" clId="{5CEA9E9C-7BF9-B349-B41A-2EA9E64909F7}" dt="2020-07-14T18:31:08.206" v="44" actId="931"/>
          <ac:spMkLst>
            <pc:docMk/>
            <pc:sldMk cId="3326597703" sldId="272"/>
            <ac:spMk id="3" creationId="{DCE63181-34DD-3646-84D3-FDF8ABE39BDD}"/>
          </ac:spMkLst>
        </pc:spChg>
        <pc:picChg chg="add mod ord">
          <ac:chgData name="zahoor ahmed" userId="c81faa954ff40b0f" providerId="LiveId" clId="{5CEA9E9C-7BF9-B349-B41A-2EA9E64909F7}" dt="2020-07-14T18:31:08.206" v="44" actId="931"/>
          <ac:picMkLst>
            <pc:docMk/>
            <pc:sldMk cId="3326597703" sldId="272"/>
            <ac:picMk id="4" creationId="{B28E473C-FC41-0E42-95B9-ED16CC4DA8C2}"/>
          </ac:picMkLst>
        </pc:picChg>
      </pc:sldChg>
      <pc:sldChg chg="addSp delSp modSp new">
        <pc:chgData name="zahoor ahmed" userId="c81faa954ff40b0f" providerId="LiveId" clId="{5CEA9E9C-7BF9-B349-B41A-2EA9E64909F7}" dt="2020-07-14T18:31:30.958" v="48" actId="1076"/>
        <pc:sldMkLst>
          <pc:docMk/>
          <pc:sldMk cId="1004659052" sldId="273"/>
        </pc:sldMkLst>
        <pc:spChg chg="del">
          <ac:chgData name="zahoor ahmed" userId="c81faa954ff40b0f" providerId="LiveId" clId="{5CEA9E9C-7BF9-B349-B41A-2EA9E64909F7}" dt="2020-07-14T18:31:26.507" v="46" actId="931"/>
          <ac:spMkLst>
            <pc:docMk/>
            <pc:sldMk cId="1004659052" sldId="273"/>
            <ac:spMk id="3" creationId="{668A3017-30E4-8D42-8C90-72BB1C2635AB}"/>
          </ac:spMkLst>
        </pc:spChg>
        <pc:picChg chg="add mod ord">
          <ac:chgData name="zahoor ahmed" userId="c81faa954ff40b0f" providerId="LiveId" clId="{5CEA9E9C-7BF9-B349-B41A-2EA9E64909F7}" dt="2020-07-14T18:31:30.958" v="48" actId="1076"/>
          <ac:picMkLst>
            <pc:docMk/>
            <pc:sldMk cId="1004659052" sldId="273"/>
            <ac:picMk id="4" creationId="{3852F65E-BE8A-6540-B77A-68EC1A4AA447}"/>
          </ac:picMkLst>
        </pc:picChg>
      </pc:sldChg>
      <pc:sldChg chg="new del">
        <pc:chgData name="zahoor ahmed" userId="c81faa954ff40b0f" providerId="LiveId" clId="{5CEA9E9C-7BF9-B349-B41A-2EA9E64909F7}" dt="2020-07-14T18:52:58.720" v="50" actId="2696"/>
        <pc:sldMkLst>
          <pc:docMk/>
          <pc:sldMk cId="1270356531" sldId="274"/>
        </pc:sldMkLst>
      </pc:sldChg>
      <pc:sldChg chg="modSp new">
        <pc:chgData name="zahoor ahmed" userId="c81faa954ff40b0f" providerId="LiveId" clId="{5CEA9E9C-7BF9-B349-B41A-2EA9E64909F7}" dt="2020-07-14T18:54:51.361" v="61" actId="13900"/>
        <pc:sldMkLst>
          <pc:docMk/>
          <pc:sldMk cId="2973949678" sldId="274"/>
        </pc:sldMkLst>
        <pc:spChg chg="mod">
          <ac:chgData name="zahoor ahmed" userId="c81faa954ff40b0f" providerId="LiveId" clId="{5CEA9E9C-7BF9-B349-B41A-2EA9E64909F7}" dt="2020-07-14T18:54:51.361" v="61" actId="13900"/>
          <ac:spMkLst>
            <pc:docMk/>
            <pc:sldMk cId="2973949678" sldId="274"/>
            <ac:spMk id="2" creationId="{406451BE-467A-854D-ACD9-EAC41CB180BC}"/>
          </ac:spMkLst>
        </pc:spChg>
        <pc:spChg chg="mod">
          <ac:chgData name="zahoor ahmed" userId="c81faa954ff40b0f" providerId="LiveId" clId="{5CEA9E9C-7BF9-B349-B41A-2EA9E64909F7}" dt="2020-07-14T18:53:17.925" v="52" actId="22"/>
          <ac:spMkLst>
            <pc:docMk/>
            <pc:sldMk cId="2973949678" sldId="274"/>
            <ac:spMk id="3" creationId="{AC14B397-421E-F146-9FFE-9A0CCAACEAD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F6FEA1D-6787-7A4B-8071-DC6DF5AE042D}"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FEA1D-6787-7A4B-8071-DC6DF5AE042D}"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FEA1D-6787-7A4B-8071-DC6DF5AE042D}"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FEA1D-6787-7A4B-8071-DC6DF5AE042D}"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6FEA1D-6787-7A4B-8071-DC6DF5AE042D}"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F6FEA1D-6787-7A4B-8071-DC6DF5AE042D}" type="datetimeFigureOut">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6FEA1D-6787-7A4B-8071-DC6DF5AE042D}" type="datetimeFigureOut">
              <a:rPr lang="en-US" smtClean="0"/>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6FEA1D-6787-7A4B-8071-DC6DF5AE042D}" type="datetimeFigureOut">
              <a:rPr lang="en-US" smtClean="0"/>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6FEA1D-6787-7A4B-8071-DC6DF5AE042D}" type="datetimeFigureOut">
              <a:rPr lang="en-US" smtClean="0"/>
              <a:t>7/22/2020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F814C7-B389-D54A-8286-6567B0CBC48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6FEA1D-6787-7A4B-8071-DC6DF5AE042D}" type="datetimeFigureOut">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F814C7-B389-D54A-8286-6567B0CBC48E}" type="slidenum">
              <a:rPr lang="en-US" smtClean="0"/>
              <a:t>‹#›</a:t>
            </a:fld>
            <a:endParaRPr lang="en-US"/>
          </a:p>
        </p:txBody>
      </p:sp>
      <p:sp>
        <p:nvSpPr>
          <p:cNvPr id="9" name="Content Placeholder 8"/>
          <p:cNvSpPr>
            <a:spLocks noGrp="1"/>
          </p:cNvSpPr>
          <p:nvPr>
            <p:ph sz="quarter" idx="13"/>
          </p:nvPr>
        </p:nvSpPr>
        <p:spPr>
          <a:xfrm>
            <a:off x="406400" y="381000"/>
            <a:ext cx="103632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F6FEA1D-6787-7A4B-8071-DC6DF5AE042D}" type="datetimeFigureOut">
              <a:rPr lang="en-US" smtClean="0"/>
              <a:t>7/22/2020</a:t>
            </a:fld>
            <a:endParaRPr lang="en-US"/>
          </a:p>
        </p:txBody>
      </p:sp>
      <p:sp>
        <p:nvSpPr>
          <p:cNvPr id="9" name="Slide Number Placeholder 8"/>
          <p:cNvSpPr>
            <a:spLocks noGrp="1"/>
          </p:cNvSpPr>
          <p:nvPr>
            <p:ph type="sldNum" sz="quarter" idx="11"/>
          </p:nvPr>
        </p:nvSpPr>
        <p:spPr/>
        <p:txBody>
          <a:bodyPr/>
          <a:lstStyle/>
          <a:p>
            <a:fld id="{D8F814C7-B389-D54A-8286-6567B0CBC48E}"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8F814C7-B389-D54A-8286-6567B0CBC48E}" type="slidenum">
              <a:rPr lang="en-US" smtClean="0"/>
              <a:t>‹#›</a:t>
            </a:fld>
            <a:endParaRPr lang="en-US"/>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1F6FEA1D-6787-7A4B-8071-DC6DF5AE042D}" type="datetimeFigureOut">
              <a:rPr lang="en-US" smtClean="0"/>
              <a:t>7/22/2020</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12DC24-6F73-9D4A-9EA5-55F6B09F7E86}"/>
              </a:ext>
            </a:extLst>
          </p:cNvPr>
          <p:cNvSpPr>
            <a:spLocks noGrp="1"/>
          </p:cNvSpPr>
          <p:nvPr>
            <p:ph type="ctrTitle"/>
          </p:nvPr>
        </p:nvSpPr>
        <p:spPr>
          <a:xfrm>
            <a:off x="1524000" y="1122364"/>
            <a:ext cx="9144000" cy="1401762"/>
          </a:xfrm>
        </p:spPr>
        <p:txBody>
          <a:bodyPr/>
          <a:lstStyle/>
          <a:p>
            <a:r>
              <a:rPr lang="en-US" dirty="0" smtClean="0"/>
              <a:t>Social Statistics 	</a:t>
            </a:r>
            <a:endParaRPr lang="en-US" dirty="0"/>
          </a:p>
        </p:txBody>
      </p:sp>
      <p:sp>
        <p:nvSpPr>
          <p:cNvPr id="3" name="Subtitle 2">
            <a:extLst>
              <a:ext uri="{FF2B5EF4-FFF2-40B4-BE49-F238E27FC236}">
                <a16:creationId xmlns:a16="http://schemas.microsoft.com/office/drawing/2014/main" xmlns="" id="{F4E9DD67-2327-AD44-8716-79DD8C980890}"/>
              </a:ext>
            </a:extLst>
          </p:cNvPr>
          <p:cNvSpPr>
            <a:spLocks noGrp="1"/>
          </p:cNvSpPr>
          <p:nvPr>
            <p:ph type="subTitle" idx="1"/>
          </p:nvPr>
        </p:nvSpPr>
        <p:spPr/>
        <p:txBody>
          <a:bodyPr>
            <a:normAutofit/>
          </a:bodyPr>
          <a:lstStyle/>
          <a:p>
            <a:r>
              <a:rPr lang="en-US" sz="3600" b="1" dirty="0" smtClean="0"/>
              <a:t>MEASURES OF  CENTRAL TENDENCY </a:t>
            </a:r>
            <a:endParaRPr lang="en-US" sz="3600" b="1" dirty="0"/>
          </a:p>
        </p:txBody>
      </p:sp>
    </p:spTree>
    <p:extLst>
      <p:ext uri="{BB962C8B-B14F-4D97-AF65-F5344CB8AC3E}">
        <p14:creationId xmlns:p14="http://schemas.microsoft.com/office/powerpoint/2010/main" val="466930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5718F1-C063-E540-982F-DED199FC7E39}"/>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D82584DA-4C74-5949-AF76-A467A952459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3428336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8EB71B-1FD8-4E49-9529-C1B8C89C19BD}"/>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6C1DFDDF-5BCD-1241-B707-815DC1A216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36089220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A468B1-3B5B-7244-8EBB-A0249524A34D}"/>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9032D827-63E5-D240-A20B-03702421843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29790614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AE6CC6-FD80-024D-96A8-6FF7A98D9FD1}"/>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EB18C639-C3EE-244F-A503-79DAA41ADE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31605333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349525-227F-794A-B472-A1757FD41BAC}"/>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AACCFDAD-D086-5B43-8B66-9BFBC54E427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7871626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0DEC15-4E5E-5F43-952C-8069243CF17A}"/>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3B7390B7-C2D5-9D44-818D-77CBF94EF6A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17127946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81B463-F3A3-6B48-803F-00A42AD50172}"/>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8E7AE51B-4996-BD47-A493-FFF426661D4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29447360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231521-C7B4-FC40-9822-3F619750BC1E}"/>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B28E473C-FC41-0E42-95B9-ED16CC4DA8C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33265977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BE1928-1453-CE4B-863B-9BA106150621}"/>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3852F65E-BE8A-6540-B77A-68EC1A4AA44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55262" y="1253331"/>
            <a:ext cx="5795727" cy="4351338"/>
          </a:xfrm>
        </p:spPr>
      </p:pic>
    </p:spTree>
    <p:extLst>
      <p:ext uri="{BB962C8B-B14F-4D97-AF65-F5344CB8AC3E}">
        <p14:creationId xmlns:p14="http://schemas.microsoft.com/office/powerpoint/2010/main" val="10046590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A705DB-2768-5F49-8075-D101AC3C4AFF}"/>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B26AD6BF-1F60-9344-893C-170D2483532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452440"/>
            <a:ext cx="11353800" cy="6040437"/>
          </a:xfrm>
        </p:spPr>
      </p:pic>
    </p:spTree>
    <p:extLst>
      <p:ext uri="{BB962C8B-B14F-4D97-AF65-F5344CB8AC3E}">
        <p14:creationId xmlns:p14="http://schemas.microsoft.com/office/powerpoint/2010/main" val="3617166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6451BE-467A-854D-ACD9-EAC41CB180BC}"/>
              </a:ext>
            </a:extLst>
          </p:cNvPr>
          <p:cNvSpPr>
            <a:spLocks noGrp="1"/>
          </p:cNvSpPr>
          <p:nvPr>
            <p:ph type="title"/>
          </p:nvPr>
        </p:nvSpPr>
        <p:spPr/>
        <p:txBody>
          <a:bodyPr/>
          <a:lstStyle/>
          <a:p>
            <a:pPr algn="just"/>
            <a:r>
              <a:rPr lang="en-US" b="1">
                <a:solidFill>
                  <a:schemeClr val="accent2"/>
                </a:solidFill>
              </a:rPr>
              <a:t>Median</a:t>
            </a:r>
          </a:p>
        </p:txBody>
      </p:sp>
      <p:sp>
        <p:nvSpPr>
          <p:cNvPr id="3" name="Content Placeholder 2">
            <a:extLst>
              <a:ext uri="{FF2B5EF4-FFF2-40B4-BE49-F238E27FC236}">
                <a16:creationId xmlns:a16="http://schemas.microsoft.com/office/drawing/2014/main" xmlns="" id="{AC14B397-421E-F146-9FFE-9A0CCAACEAD2}"/>
              </a:ext>
            </a:extLst>
          </p:cNvPr>
          <p:cNvSpPr>
            <a:spLocks noGrp="1"/>
          </p:cNvSpPr>
          <p:nvPr>
            <p:ph idx="1"/>
          </p:nvPr>
        </p:nvSpPr>
        <p:spPr/>
        <p:txBody>
          <a:bodyPr/>
          <a:lstStyle/>
          <a:p>
            <a:pPr fontAlgn="t"/>
            <a:r>
              <a:rPr lang="en-US" sz="1800" b="0" i="0">
                <a:solidFill>
                  <a:srgbClr val="990000"/>
                </a:solidFill>
                <a:effectLst/>
                <a:latin typeface="Segoe UI"/>
              </a:rPr>
              <a:t>Median</a:t>
            </a:r>
          </a:p>
          <a:p>
            <a:r>
              <a:rPr lang="en-US" b="0" i="0">
                <a:solidFill>
                  <a:srgbClr val="000000"/>
                </a:solidFill>
                <a:effectLst/>
                <a:latin typeface="Segoe UI"/>
              </a:rPr>
              <a:t>The median is a simple measure of central tendency. To find the median, we arrange the observations in order from smallest to largest value. If there is an odd number of observations, the median is the middle value. If there is an even number of observations, the median is the average of the two middle values.</a:t>
            </a:r>
          </a:p>
          <a:p>
            <a:endParaRPr lang="en-US"/>
          </a:p>
        </p:txBody>
      </p:sp>
    </p:spTree>
    <p:extLst>
      <p:ext uri="{BB962C8B-B14F-4D97-AF65-F5344CB8AC3E}">
        <p14:creationId xmlns:p14="http://schemas.microsoft.com/office/powerpoint/2010/main" val="2973949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1219E2-4ADB-034D-B2AB-B2B52602504D}"/>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E1A73AAE-04DC-6247-AC54-40A515BB0C2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3948193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45CE59-B2F6-8E42-8FEE-08C00E76D1CB}"/>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4BAA30FD-0970-9945-8FC2-A9043F3D944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27830535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8D8F64-D0BA-8B47-8B9C-749E52A5736B}"/>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EF82A52D-0ADB-4444-8D77-6097699CC1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2951882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77C29C-DDE0-1B44-8DE2-583DBE712669}"/>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92C95E26-4745-9D4F-A580-848517177E6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1058324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EAE245-90A4-5C4E-A02C-DC936C613C07}"/>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C774EA38-FB19-4442-8E89-11130D020F7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2010997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7B8323-2B9A-9348-BC5D-938AACC3C7FD}"/>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xmlns="" id="{78F3CA69-755C-3F4C-B9BD-28166CE3896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1125" y="1719262"/>
            <a:ext cx="6076950" cy="4562475"/>
          </a:xfrm>
        </p:spPr>
      </p:pic>
    </p:spTree>
    <p:extLst>
      <p:ext uri="{BB962C8B-B14F-4D97-AF65-F5344CB8AC3E}">
        <p14:creationId xmlns:p14="http://schemas.microsoft.com/office/powerpoint/2010/main" val="16326384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0</TotalTime>
  <Words>71</Words>
  <Application>Microsoft Office PowerPoint</Application>
  <PresentationFormat>Custom</PresentationFormat>
  <Paragraphs>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Adjacency</vt:lpstr>
      <vt:lpstr>Social Statistics  </vt:lpstr>
      <vt:lpstr>PowerPoint Presentation</vt:lpstr>
      <vt:lpstr>Median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zahoor ahmed</dc:creator>
  <cp:lastModifiedBy>zahoor ahmed</cp:lastModifiedBy>
  <cp:revision>3</cp:revision>
  <dcterms:created xsi:type="dcterms:W3CDTF">2020-07-14T18:22:31Z</dcterms:created>
  <dcterms:modified xsi:type="dcterms:W3CDTF">2020-07-22T10:55:09Z</dcterms:modified>
</cp:coreProperties>
</file>