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1" r:id="rId1"/>
  </p:sldMasterIdLst>
  <p:notesMasterIdLst>
    <p:notesMasterId r:id="rId20"/>
  </p:notesMasterIdLst>
  <p:sldIdLst>
    <p:sldId id="257" r:id="rId2"/>
    <p:sldId id="260" r:id="rId3"/>
    <p:sldId id="273" r:id="rId4"/>
    <p:sldId id="274" r:id="rId5"/>
    <p:sldId id="275" r:id="rId6"/>
    <p:sldId id="276" r:id="rId7"/>
    <p:sldId id="264" r:id="rId8"/>
    <p:sldId id="277" r:id="rId9"/>
    <p:sldId id="278" r:id="rId10"/>
    <p:sldId id="279" r:id="rId11"/>
    <p:sldId id="272" r:id="rId12"/>
    <p:sldId id="265" r:id="rId13"/>
    <p:sldId id="266" r:id="rId14"/>
    <p:sldId id="267" r:id="rId15"/>
    <p:sldId id="268" r:id="rId16"/>
    <p:sldId id="269" r:id="rId17"/>
    <p:sldId id="270" r:id="rId18"/>
    <p:sldId id="271" r:id="rId1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34" autoAdjust="0"/>
    <p:restoredTop sz="94624" autoAdjust="0"/>
  </p:normalViewPr>
  <p:slideViewPr>
    <p:cSldViewPr>
      <p:cViewPr varScale="1">
        <p:scale>
          <a:sx n="70" d="100"/>
          <a:sy n="70" d="100"/>
        </p:scale>
        <p:origin x="1380" y="7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CAD334B-149E-46C7-A454-BB05FBC765BF}" type="datetimeFigureOut">
              <a:rPr lang="en-US" smtClean="0"/>
              <a:pPr/>
              <a:t>5/30/2020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EB0EE5F-01F9-4F12-968B-90CCACB99594}" type="slidenum">
              <a:rPr lang="en-US" smtClean="0"/>
              <a:pPr/>
              <a:t>‹#›</a:t>
            </a:fld>
            <a:endParaRPr lang="en-US"/>
          </a:p>
        </p:txBody>
      </p:sp>
    </p:spTree>
    <p:extLst>
      <p:ext uri="{BB962C8B-B14F-4D97-AF65-F5344CB8AC3E}">
        <p14:creationId xmlns:p14="http://schemas.microsoft.com/office/powerpoint/2010/main" val="347396778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7"/>
          <p:cNvSpPr>
            <a:spLocks noGrp="1" noChangeArrowheads="1"/>
          </p:cNvSpPr>
          <p:nvPr>
            <p:ph type="sldNum" sz="quarter" idx="5"/>
          </p:nvPr>
        </p:nvSpPr>
        <p:spPr>
          <a:noFill/>
        </p:spPr>
        <p:txBody>
          <a:bodyPr/>
          <a:lstStyle/>
          <a:p>
            <a:fld id="{816B87B1-943D-4E6F-9915-2A95A47CAF51}" type="slidenum">
              <a:rPr lang="en-US"/>
              <a:pPr/>
              <a:t>1</a:t>
            </a:fld>
            <a:endParaRPr lang="en-US"/>
          </a:p>
        </p:txBody>
      </p:sp>
      <p:sp>
        <p:nvSpPr>
          <p:cNvPr id="24579" name="Rectangle 2"/>
          <p:cNvSpPr>
            <a:spLocks noGrp="1" noRot="1" noChangeAspect="1" noChangeArrowheads="1" noTextEdit="1"/>
          </p:cNvSpPr>
          <p:nvPr>
            <p:ph type="sldImg"/>
          </p:nvPr>
        </p:nvSpPr>
        <p:spPr>
          <a:ln/>
        </p:spPr>
      </p:sp>
      <p:sp>
        <p:nvSpPr>
          <p:cNvPr id="24580" name="Rectangle 3"/>
          <p:cNvSpPr>
            <a:spLocks noGrp="1" noChangeArrowheads="1"/>
          </p:cNvSpPr>
          <p:nvPr>
            <p:ph type="body" idx="1"/>
          </p:nvPr>
        </p:nvSpPr>
        <p:spPr>
          <a:noFill/>
          <a:ln/>
        </p:spPr>
        <p:txBody>
          <a:bodyPr/>
          <a:lstStyle/>
          <a:p>
            <a:endParaRPr lang="en-US" smtClean="0"/>
          </a:p>
        </p:txBody>
      </p:sp>
    </p:spTree>
    <p:extLst>
      <p:ext uri="{BB962C8B-B14F-4D97-AF65-F5344CB8AC3E}">
        <p14:creationId xmlns:p14="http://schemas.microsoft.com/office/powerpoint/2010/main" val="14626914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7"/>
          <p:cNvSpPr>
            <a:spLocks noGrp="1" noChangeArrowheads="1"/>
          </p:cNvSpPr>
          <p:nvPr>
            <p:ph type="sldNum" sz="quarter" idx="5"/>
          </p:nvPr>
        </p:nvSpPr>
        <p:spPr>
          <a:noFill/>
        </p:spPr>
        <p:txBody>
          <a:bodyPr/>
          <a:lstStyle/>
          <a:p>
            <a:fld id="{C59C2E8C-5C04-4E60-948E-D591408725D2}" type="slidenum">
              <a:rPr lang="en-US"/>
              <a:pPr/>
              <a:t>17</a:t>
            </a:fld>
            <a:endParaRPr lang="en-US"/>
          </a:p>
        </p:txBody>
      </p:sp>
      <p:sp>
        <p:nvSpPr>
          <p:cNvPr id="37891" name="Rectangle 2"/>
          <p:cNvSpPr>
            <a:spLocks noGrp="1" noRot="1" noChangeAspect="1" noChangeArrowheads="1" noTextEdit="1"/>
          </p:cNvSpPr>
          <p:nvPr>
            <p:ph type="sldImg"/>
          </p:nvPr>
        </p:nvSpPr>
        <p:spPr>
          <a:ln/>
        </p:spPr>
      </p:sp>
      <p:sp>
        <p:nvSpPr>
          <p:cNvPr id="37892" name="Rectangle 3"/>
          <p:cNvSpPr>
            <a:spLocks noGrp="1" noChangeArrowheads="1"/>
          </p:cNvSpPr>
          <p:nvPr>
            <p:ph type="body" idx="1"/>
          </p:nvPr>
        </p:nvSpPr>
        <p:spPr>
          <a:noFill/>
          <a:ln/>
        </p:spPr>
        <p:txBody>
          <a:bodyPr/>
          <a:lstStyle/>
          <a:p>
            <a:endParaRPr lang="en-US" smtClean="0"/>
          </a:p>
        </p:txBody>
      </p:sp>
    </p:spTree>
    <p:extLst>
      <p:ext uri="{BB962C8B-B14F-4D97-AF65-F5344CB8AC3E}">
        <p14:creationId xmlns:p14="http://schemas.microsoft.com/office/powerpoint/2010/main" val="301833615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7"/>
          <p:cNvSpPr>
            <a:spLocks noGrp="1" noChangeArrowheads="1"/>
          </p:cNvSpPr>
          <p:nvPr>
            <p:ph type="sldNum" sz="quarter" idx="5"/>
          </p:nvPr>
        </p:nvSpPr>
        <p:spPr>
          <a:noFill/>
        </p:spPr>
        <p:txBody>
          <a:bodyPr/>
          <a:lstStyle/>
          <a:p>
            <a:fld id="{F9D55FE3-426A-4D9D-81D6-7459135EEE14}" type="slidenum">
              <a:rPr lang="en-US"/>
              <a:pPr/>
              <a:t>18</a:t>
            </a:fld>
            <a:endParaRPr lang="en-US"/>
          </a:p>
        </p:txBody>
      </p:sp>
      <p:sp>
        <p:nvSpPr>
          <p:cNvPr id="38915" name="Rectangle 2"/>
          <p:cNvSpPr>
            <a:spLocks noGrp="1" noRot="1" noChangeAspect="1" noChangeArrowheads="1" noTextEdit="1"/>
          </p:cNvSpPr>
          <p:nvPr>
            <p:ph type="sldImg"/>
          </p:nvPr>
        </p:nvSpPr>
        <p:spPr>
          <a:ln/>
        </p:spPr>
      </p:sp>
      <p:sp>
        <p:nvSpPr>
          <p:cNvPr id="38916" name="Rectangle 3"/>
          <p:cNvSpPr>
            <a:spLocks noGrp="1" noChangeArrowheads="1"/>
          </p:cNvSpPr>
          <p:nvPr>
            <p:ph type="body" idx="1"/>
          </p:nvPr>
        </p:nvSpPr>
        <p:spPr>
          <a:noFill/>
          <a:ln/>
        </p:spPr>
        <p:txBody>
          <a:bodyPr/>
          <a:lstStyle/>
          <a:p>
            <a:endParaRPr lang="en-US" smtClean="0"/>
          </a:p>
        </p:txBody>
      </p:sp>
    </p:spTree>
    <p:extLst>
      <p:ext uri="{BB962C8B-B14F-4D97-AF65-F5344CB8AC3E}">
        <p14:creationId xmlns:p14="http://schemas.microsoft.com/office/powerpoint/2010/main" val="185100822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a:noFill/>
        </p:spPr>
        <p:txBody>
          <a:bodyPr/>
          <a:lstStyle/>
          <a:p>
            <a:fld id="{35B75B6C-B3E3-47A7-94F9-72270C3E90DD}" type="slidenum">
              <a:rPr lang="en-US"/>
              <a:pPr/>
              <a:t>2</a:t>
            </a:fld>
            <a:endParaRPr lang="en-US"/>
          </a:p>
        </p:txBody>
      </p:sp>
      <p:sp>
        <p:nvSpPr>
          <p:cNvPr id="27651" name="Rectangle 2"/>
          <p:cNvSpPr>
            <a:spLocks noGrp="1" noRot="1" noChangeAspect="1" noChangeArrowheads="1" noTextEdit="1"/>
          </p:cNvSpPr>
          <p:nvPr>
            <p:ph type="sldImg"/>
          </p:nvPr>
        </p:nvSpPr>
        <p:spPr>
          <a:ln/>
        </p:spPr>
      </p:sp>
      <p:sp>
        <p:nvSpPr>
          <p:cNvPr id="27652" name="Rectangle 3"/>
          <p:cNvSpPr>
            <a:spLocks noGrp="1" noChangeArrowheads="1"/>
          </p:cNvSpPr>
          <p:nvPr>
            <p:ph type="body" idx="1"/>
          </p:nvPr>
        </p:nvSpPr>
        <p:spPr>
          <a:noFill/>
          <a:ln/>
        </p:spPr>
        <p:txBody>
          <a:bodyPr/>
          <a:lstStyle/>
          <a:p>
            <a:endParaRPr lang="en-US" smtClean="0"/>
          </a:p>
        </p:txBody>
      </p:sp>
    </p:spTree>
    <p:extLst>
      <p:ext uri="{BB962C8B-B14F-4D97-AF65-F5344CB8AC3E}">
        <p14:creationId xmlns:p14="http://schemas.microsoft.com/office/powerpoint/2010/main" val="390713156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7"/>
          <p:cNvSpPr>
            <a:spLocks noGrp="1" noChangeArrowheads="1"/>
          </p:cNvSpPr>
          <p:nvPr>
            <p:ph type="sldNum" sz="quarter" idx="5"/>
          </p:nvPr>
        </p:nvSpPr>
        <p:spPr>
          <a:noFill/>
        </p:spPr>
        <p:txBody>
          <a:bodyPr/>
          <a:lstStyle/>
          <a:p>
            <a:fld id="{43783EC6-A9E7-4690-81C3-2E6A500D0DFC}" type="slidenum">
              <a:rPr lang="en-US"/>
              <a:pPr/>
              <a:t>7</a:t>
            </a:fld>
            <a:endParaRPr lang="en-US"/>
          </a:p>
        </p:txBody>
      </p:sp>
      <p:sp>
        <p:nvSpPr>
          <p:cNvPr id="31747" name="Rectangle 2"/>
          <p:cNvSpPr>
            <a:spLocks noGrp="1" noRot="1" noChangeAspect="1" noChangeArrowheads="1" noTextEdit="1"/>
          </p:cNvSpPr>
          <p:nvPr>
            <p:ph type="sldImg"/>
          </p:nvPr>
        </p:nvSpPr>
        <p:spPr>
          <a:ln/>
        </p:spPr>
      </p:sp>
      <p:sp>
        <p:nvSpPr>
          <p:cNvPr id="31748" name="Rectangle 3"/>
          <p:cNvSpPr>
            <a:spLocks noGrp="1" noChangeArrowheads="1"/>
          </p:cNvSpPr>
          <p:nvPr>
            <p:ph type="body" idx="1"/>
          </p:nvPr>
        </p:nvSpPr>
        <p:spPr>
          <a:noFill/>
          <a:ln/>
        </p:spPr>
        <p:txBody>
          <a:bodyPr/>
          <a:lstStyle/>
          <a:p>
            <a:endParaRPr lang="en-US" smtClean="0"/>
          </a:p>
        </p:txBody>
      </p:sp>
    </p:spTree>
    <p:extLst>
      <p:ext uri="{BB962C8B-B14F-4D97-AF65-F5344CB8AC3E}">
        <p14:creationId xmlns:p14="http://schemas.microsoft.com/office/powerpoint/2010/main" val="205873516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7EB0EE5F-01F9-4F12-968B-90CCACB99594}" type="slidenum">
              <a:rPr lang="en-US" smtClean="0"/>
              <a:pPr/>
              <a:t>11</a:t>
            </a:fld>
            <a:endParaRPr lang="en-US"/>
          </a:p>
        </p:txBody>
      </p:sp>
    </p:spTree>
    <p:extLst>
      <p:ext uri="{BB962C8B-B14F-4D97-AF65-F5344CB8AC3E}">
        <p14:creationId xmlns:p14="http://schemas.microsoft.com/office/powerpoint/2010/main" val="136364333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7"/>
          <p:cNvSpPr>
            <a:spLocks noGrp="1" noChangeArrowheads="1"/>
          </p:cNvSpPr>
          <p:nvPr>
            <p:ph type="sldNum" sz="quarter" idx="5"/>
          </p:nvPr>
        </p:nvSpPr>
        <p:spPr>
          <a:noFill/>
        </p:spPr>
        <p:txBody>
          <a:bodyPr/>
          <a:lstStyle/>
          <a:p>
            <a:fld id="{4365B541-ABBA-4FF7-8110-890D7749C8DE}" type="slidenum">
              <a:rPr lang="en-US"/>
              <a:pPr/>
              <a:t>12</a:t>
            </a:fld>
            <a:endParaRPr lang="en-US"/>
          </a:p>
        </p:txBody>
      </p:sp>
      <p:sp>
        <p:nvSpPr>
          <p:cNvPr id="32771" name="Rectangle 2"/>
          <p:cNvSpPr>
            <a:spLocks noGrp="1" noRot="1" noChangeAspect="1" noChangeArrowheads="1" noTextEdit="1"/>
          </p:cNvSpPr>
          <p:nvPr>
            <p:ph type="sldImg"/>
          </p:nvPr>
        </p:nvSpPr>
        <p:spPr>
          <a:ln/>
        </p:spPr>
      </p:sp>
      <p:sp>
        <p:nvSpPr>
          <p:cNvPr id="32772" name="Rectangle 3"/>
          <p:cNvSpPr>
            <a:spLocks noGrp="1" noChangeArrowheads="1"/>
          </p:cNvSpPr>
          <p:nvPr>
            <p:ph type="body" idx="1"/>
          </p:nvPr>
        </p:nvSpPr>
        <p:spPr>
          <a:noFill/>
          <a:ln/>
        </p:spPr>
        <p:txBody>
          <a:bodyPr/>
          <a:lstStyle/>
          <a:p>
            <a:endParaRPr lang="en-US" smtClean="0"/>
          </a:p>
        </p:txBody>
      </p:sp>
    </p:spTree>
    <p:extLst>
      <p:ext uri="{BB962C8B-B14F-4D97-AF65-F5344CB8AC3E}">
        <p14:creationId xmlns:p14="http://schemas.microsoft.com/office/powerpoint/2010/main" val="36123435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7"/>
          <p:cNvSpPr>
            <a:spLocks noGrp="1" noChangeArrowheads="1"/>
          </p:cNvSpPr>
          <p:nvPr>
            <p:ph type="sldNum" sz="quarter" idx="5"/>
          </p:nvPr>
        </p:nvSpPr>
        <p:spPr>
          <a:noFill/>
        </p:spPr>
        <p:txBody>
          <a:bodyPr/>
          <a:lstStyle/>
          <a:p>
            <a:fld id="{ECCDFE09-7B46-4FCE-AF41-9F5911F4297F}" type="slidenum">
              <a:rPr lang="en-US"/>
              <a:pPr/>
              <a:t>13</a:t>
            </a:fld>
            <a:endParaRPr lang="en-US"/>
          </a:p>
        </p:txBody>
      </p:sp>
      <p:sp>
        <p:nvSpPr>
          <p:cNvPr id="33795" name="Rectangle 2"/>
          <p:cNvSpPr>
            <a:spLocks noGrp="1" noRot="1" noChangeAspect="1" noChangeArrowheads="1" noTextEdit="1"/>
          </p:cNvSpPr>
          <p:nvPr>
            <p:ph type="sldImg"/>
          </p:nvPr>
        </p:nvSpPr>
        <p:spPr>
          <a:ln/>
        </p:spPr>
      </p:sp>
      <p:sp>
        <p:nvSpPr>
          <p:cNvPr id="33796" name="Rectangle 3"/>
          <p:cNvSpPr>
            <a:spLocks noGrp="1" noChangeArrowheads="1"/>
          </p:cNvSpPr>
          <p:nvPr>
            <p:ph type="body" idx="1"/>
          </p:nvPr>
        </p:nvSpPr>
        <p:spPr>
          <a:noFill/>
          <a:ln/>
        </p:spPr>
        <p:txBody>
          <a:bodyPr/>
          <a:lstStyle/>
          <a:p>
            <a:endParaRPr lang="en-US" smtClean="0"/>
          </a:p>
        </p:txBody>
      </p:sp>
    </p:spTree>
    <p:extLst>
      <p:ext uri="{BB962C8B-B14F-4D97-AF65-F5344CB8AC3E}">
        <p14:creationId xmlns:p14="http://schemas.microsoft.com/office/powerpoint/2010/main" val="385032751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7"/>
          <p:cNvSpPr>
            <a:spLocks noGrp="1" noChangeArrowheads="1"/>
          </p:cNvSpPr>
          <p:nvPr>
            <p:ph type="sldNum" sz="quarter" idx="5"/>
          </p:nvPr>
        </p:nvSpPr>
        <p:spPr>
          <a:noFill/>
        </p:spPr>
        <p:txBody>
          <a:bodyPr/>
          <a:lstStyle/>
          <a:p>
            <a:fld id="{86F3BFFC-499E-4EB7-833A-5C070F8FB9B2}" type="slidenum">
              <a:rPr lang="en-US"/>
              <a:pPr/>
              <a:t>14</a:t>
            </a:fld>
            <a:endParaRPr lang="en-US"/>
          </a:p>
        </p:txBody>
      </p:sp>
      <p:sp>
        <p:nvSpPr>
          <p:cNvPr id="34819" name="Rectangle 2"/>
          <p:cNvSpPr>
            <a:spLocks noGrp="1" noRot="1" noChangeAspect="1" noChangeArrowheads="1" noTextEdit="1"/>
          </p:cNvSpPr>
          <p:nvPr>
            <p:ph type="sldImg"/>
          </p:nvPr>
        </p:nvSpPr>
        <p:spPr>
          <a:ln/>
        </p:spPr>
      </p:sp>
      <p:sp>
        <p:nvSpPr>
          <p:cNvPr id="34820" name="Rectangle 3"/>
          <p:cNvSpPr>
            <a:spLocks noGrp="1" noChangeArrowheads="1"/>
          </p:cNvSpPr>
          <p:nvPr>
            <p:ph type="body" idx="1"/>
          </p:nvPr>
        </p:nvSpPr>
        <p:spPr>
          <a:noFill/>
          <a:ln/>
        </p:spPr>
        <p:txBody>
          <a:bodyPr/>
          <a:lstStyle/>
          <a:p>
            <a:endParaRPr lang="en-US" smtClean="0"/>
          </a:p>
        </p:txBody>
      </p:sp>
    </p:spTree>
    <p:extLst>
      <p:ext uri="{BB962C8B-B14F-4D97-AF65-F5344CB8AC3E}">
        <p14:creationId xmlns:p14="http://schemas.microsoft.com/office/powerpoint/2010/main" val="92892390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7"/>
          <p:cNvSpPr>
            <a:spLocks noGrp="1" noChangeArrowheads="1"/>
          </p:cNvSpPr>
          <p:nvPr>
            <p:ph type="sldNum" sz="quarter" idx="5"/>
          </p:nvPr>
        </p:nvSpPr>
        <p:spPr>
          <a:noFill/>
        </p:spPr>
        <p:txBody>
          <a:bodyPr/>
          <a:lstStyle/>
          <a:p>
            <a:fld id="{EA8C27BB-193F-4E2F-8A03-43878A38BD8A}" type="slidenum">
              <a:rPr lang="en-US"/>
              <a:pPr/>
              <a:t>15</a:t>
            </a:fld>
            <a:endParaRPr lang="en-US"/>
          </a:p>
        </p:txBody>
      </p:sp>
      <p:sp>
        <p:nvSpPr>
          <p:cNvPr id="35843" name="Rectangle 2"/>
          <p:cNvSpPr>
            <a:spLocks noGrp="1" noRot="1" noChangeAspect="1" noChangeArrowheads="1" noTextEdit="1"/>
          </p:cNvSpPr>
          <p:nvPr>
            <p:ph type="sldImg"/>
          </p:nvPr>
        </p:nvSpPr>
        <p:spPr>
          <a:ln/>
        </p:spPr>
      </p:sp>
      <p:sp>
        <p:nvSpPr>
          <p:cNvPr id="35844" name="Rectangle 3"/>
          <p:cNvSpPr>
            <a:spLocks noGrp="1" noChangeArrowheads="1"/>
          </p:cNvSpPr>
          <p:nvPr>
            <p:ph type="body" idx="1"/>
          </p:nvPr>
        </p:nvSpPr>
        <p:spPr>
          <a:noFill/>
          <a:ln/>
        </p:spPr>
        <p:txBody>
          <a:bodyPr/>
          <a:lstStyle/>
          <a:p>
            <a:endParaRPr lang="en-US" smtClean="0"/>
          </a:p>
        </p:txBody>
      </p:sp>
    </p:spTree>
    <p:extLst>
      <p:ext uri="{BB962C8B-B14F-4D97-AF65-F5344CB8AC3E}">
        <p14:creationId xmlns:p14="http://schemas.microsoft.com/office/powerpoint/2010/main" val="44272486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7"/>
          <p:cNvSpPr>
            <a:spLocks noGrp="1" noChangeArrowheads="1"/>
          </p:cNvSpPr>
          <p:nvPr>
            <p:ph type="sldNum" sz="quarter" idx="5"/>
          </p:nvPr>
        </p:nvSpPr>
        <p:spPr>
          <a:noFill/>
        </p:spPr>
        <p:txBody>
          <a:bodyPr/>
          <a:lstStyle/>
          <a:p>
            <a:fld id="{27D4EA7A-F961-44FA-85EE-271E431CD0F1}" type="slidenum">
              <a:rPr lang="en-US"/>
              <a:pPr/>
              <a:t>16</a:t>
            </a:fld>
            <a:endParaRPr lang="en-US"/>
          </a:p>
        </p:txBody>
      </p:sp>
      <p:sp>
        <p:nvSpPr>
          <p:cNvPr id="36867" name="Rectangle 2"/>
          <p:cNvSpPr>
            <a:spLocks noGrp="1" noRot="1" noChangeAspect="1" noChangeArrowheads="1" noTextEdit="1"/>
          </p:cNvSpPr>
          <p:nvPr>
            <p:ph type="sldImg"/>
          </p:nvPr>
        </p:nvSpPr>
        <p:spPr>
          <a:ln/>
        </p:spPr>
      </p:sp>
      <p:sp>
        <p:nvSpPr>
          <p:cNvPr id="36868" name="Rectangle 3"/>
          <p:cNvSpPr>
            <a:spLocks noGrp="1" noChangeArrowheads="1"/>
          </p:cNvSpPr>
          <p:nvPr>
            <p:ph type="body" idx="1"/>
          </p:nvPr>
        </p:nvSpPr>
        <p:spPr>
          <a:noFill/>
          <a:ln/>
        </p:spPr>
        <p:txBody>
          <a:bodyPr/>
          <a:lstStyle/>
          <a:p>
            <a:endParaRPr lang="en-US" smtClean="0"/>
          </a:p>
        </p:txBody>
      </p:sp>
    </p:spTree>
    <p:extLst>
      <p:ext uri="{BB962C8B-B14F-4D97-AF65-F5344CB8AC3E}">
        <p14:creationId xmlns:p14="http://schemas.microsoft.com/office/powerpoint/2010/main" val="420763087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514350" y="5349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9" name="Title 28"/>
          <p:cNvSpPr>
            <a:spLocks noGrp="1"/>
          </p:cNvSpPr>
          <p:nvPr>
            <p:ph type="ctrTitle"/>
          </p:nvPr>
        </p:nvSpPr>
        <p:spPr>
          <a:xfrm>
            <a:off x="381000" y="4853411"/>
            <a:ext cx="8458200" cy="1222375"/>
          </a:xfrm>
        </p:spPr>
        <p:txBody>
          <a:bodyPr anchor="t"/>
          <a:lstStyle/>
          <a:p>
            <a:r>
              <a:rPr kumimoji="0" lang="en-US" smtClean="0"/>
              <a:t>Click to edit Master title style</a:t>
            </a:r>
            <a:endParaRPr kumimoji="0" lang="en-US"/>
          </a:p>
        </p:txBody>
      </p:sp>
      <p:sp>
        <p:nvSpPr>
          <p:cNvPr id="9" name="Subtitle 8"/>
          <p:cNvSpPr>
            <a:spLocks noGrp="1"/>
          </p:cNvSpPr>
          <p:nvPr>
            <p:ph type="subTitle" idx="1"/>
          </p:nvPr>
        </p:nvSpPr>
        <p:spPr>
          <a:xfrm>
            <a:off x="381000" y="3886200"/>
            <a:ext cx="8458200" cy="914400"/>
          </a:xfrm>
        </p:spPr>
        <p:txBody>
          <a:bodyPr anchor="b"/>
          <a:lstStyle>
            <a:lvl1pPr marL="0" indent="0" algn="l">
              <a:buNone/>
              <a:defRPr sz="2400">
                <a:solidFill>
                  <a:schemeClr val="tx2">
                    <a:shade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16" name="Date Placeholder 15"/>
          <p:cNvSpPr>
            <a:spLocks noGrp="1"/>
          </p:cNvSpPr>
          <p:nvPr>
            <p:ph type="dt" sz="half" idx="10"/>
          </p:nvPr>
        </p:nvSpPr>
        <p:spPr/>
        <p:txBody>
          <a:bodyPr/>
          <a:lstStyle/>
          <a:p>
            <a:fld id="{4E9A9FD1-E52A-4573-9993-BB86723CE41A}" type="datetimeFigureOut">
              <a:rPr lang="en-US" smtClean="0"/>
              <a:pPr/>
              <a:t>5/30/2020</a:t>
            </a:fld>
            <a:endParaRPr lang="en-US"/>
          </a:p>
        </p:txBody>
      </p:sp>
      <p:sp>
        <p:nvSpPr>
          <p:cNvPr id="2" name="Footer Placeholder 1"/>
          <p:cNvSpPr>
            <a:spLocks noGrp="1"/>
          </p:cNvSpPr>
          <p:nvPr>
            <p:ph type="ftr" sz="quarter" idx="11"/>
          </p:nvPr>
        </p:nvSpPr>
        <p:spPr/>
        <p:txBody>
          <a:bodyPr/>
          <a:lstStyle/>
          <a:p>
            <a:endParaRPr lang="en-US"/>
          </a:p>
        </p:txBody>
      </p:sp>
      <p:sp>
        <p:nvSpPr>
          <p:cNvPr id="15" name="Slide Number Placeholder 14"/>
          <p:cNvSpPr>
            <a:spLocks noGrp="1"/>
          </p:cNvSpPr>
          <p:nvPr>
            <p:ph type="sldNum" sz="quarter" idx="12"/>
          </p:nvPr>
        </p:nvSpPr>
        <p:spPr>
          <a:xfrm>
            <a:off x="8229600" y="6473952"/>
            <a:ext cx="758952" cy="246888"/>
          </a:xfrm>
        </p:spPr>
        <p:txBody>
          <a:bodyPr/>
          <a:lstStyle/>
          <a:p>
            <a:fld id="{93D7860D-032D-4FF7-A56F-B98B3F3696B7}"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4E9A9FD1-E52A-4573-9993-BB86723CE41A}" type="datetimeFigureOut">
              <a:rPr lang="en-US" smtClean="0"/>
              <a:pPr/>
              <a:t>5/30/2020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D7860D-032D-4FF7-A56F-B98B3F3696B7}"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549276"/>
            <a:ext cx="18288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549276"/>
            <a:ext cx="62484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4E9A9FD1-E52A-4573-9993-BB86723CE41A}" type="datetimeFigureOut">
              <a:rPr lang="en-US" smtClean="0"/>
              <a:pPr/>
              <a:t>5/30/2020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D7860D-032D-4FF7-A56F-B98B3F3696B7}" type="slidenum">
              <a:rPr lang="en-US" smtClean="0"/>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Chart">
  <p:cSld name="Title, Text and Chart">
    <p:spTree>
      <p:nvGrpSpPr>
        <p:cNvPr id="1" name=""/>
        <p:cNvGrpSpPr/>
        <p:nvPr/>
      </p:nvGrpSpPr>
      <p:grpSpPr>
        <a:xfrm>
          <a:off x="0" y="0"/>
          <a:ext cx="0" cy="0"/>
          <a:chOff x="0" y="0"/>
          <a:chExt cx="0" cy="0"/>
        </a:xfrm>
      </p:grpSpPr>
      <p:sp>
        <p:nvSpPr>
          <p:cNvPr id="2" name="Title 1"/>
          <p:cNvSpPr>
            <a:spLocks noGrp="1"/>
          </p:cNvSpPr>
          <p:nvPr>
            <p:ph type="title"/>
          </p:nvPr>
        </p:nvSpPr>
        <p:spPr>
          <a:xfrm>
            <a:off x="1066800" y="304800"/>
            <a:ext cx="7543800" cy="1431925"/>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1066800" y="1981200"/>
            <a:ext cx="36957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hart Placeholder 3"/>
          <p:cNvSpPr>
            <a:spLocks noGrp="1"/>
          </p:cNvSpPr>
          <p:nvPr>
            <p:ph type="chart" sz="half" idx="2"/>
          </p:nvPr>
        </p:nvSpPr>
        <p:spPr>
          <a:xfrm>
            <a:off x="4914900" y="1981200"/>
            <a:ext cx="3695700" cy="4114800"/>
          </a:xfrm>
        </p:spPr>
        <p:txBody>
          <a:bodyPr/>
          <a:lstStyle/>
          <a:p>
            <a:pPr lvl="0"/>
            <a:endParaRPr lang="en-US" noProof="0" smtClean="0"/>
          </a:p>
        </p:txBody>
      </p:sp>
      <p:sp>
        <p:nvSpPr>
          <p:cNvPr id="5" name="Rectangle 17"/>
          <p:cNvSpPr>
            <a:spLocks noGrp="1" noChangeArrowheads="1"/>
          </p:cNvSpPr>
          <p:nvPr>
            <p:ph type="dt" sz="half" idx="10"/>
          </p:nvPr>
        </p:nvSpPr>
        <p:spPr>
          <a:ln/>
        </p:spPr>
        <p:txBody>
          <a:bodyPr/>
          <a:lstStyle>
            <a:lvl1pPr>
              <a:defRPr/>
            </a:lvl1pPr>
          </a:lstStyle>
          <a:p>
            <a:pPr>
              <a:defRPr/>
            </a:pPr>
            <a:endParaRPr lang="en-US"/>
          </a:p>
        </p:txBody>
      </p:sp>
      <p:sp>
        <p:nvSpPr>
          <p:cNvPr id="6" name="Rectangle 18"/>
          <p:cNvSpPr>
            <a:spLocks noGrp="1" noChangeArrowheads="1"/>
          </p:cNvSpPr>
          <p:nvPr>
            <p:ph type="ftr" sz="quarter" idx="11"/>
          </p:nvPr>
        </p:nvSpPr>
        <p:spPr>
          <a:ln/>
        </p:spPr>
        <p:txBody>
          <a:bodyPr/>
          <a:lstStyle>
            <a:lvl1pPr>
              <a:defRPr/>
            </a:lvl1pPr>
          </a:lstStyle>
          <a:p>
            <a:pPr>
              <a:defRPr/>
            </a:pPr>
            <a:endParaRPr lang="en-US"/>
          </a:p>
        </p:txBody>
      </p:sp>
      <p:sp>
        <p:nvSpPr>
          <p:cNvPr id="7" name="Rectangle 19"/>
          <p:cNvSpPr>
            <a:spLocks noGrp="1" noChangeArrowheads="1"/>
          </p:cNvSpPr>
          <p:nvPr>
            <p:ph type="sldNum" sz="quarter" idx="12"/>
          </p:nvPr>
        </p:nvSpPr>
        <p:spPr>
          <a:ln/>
        </p:spPr>
        <p:txBody>
          <a:bodyPr/>
          <a:lstStyle>
            <a:lvl1pPr>
              <a:defRPr/>
            </a:lvl1pPr>
          </a:lstStyle>
          <a:p>
            <a:pPr>
              <a:defRPr/>
            </a:pPr>
            <a:fld id="{7CDDFF4E-8E21-44DF-B743-ED7C70B654D4}"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2" name="Title 21"/>
          <p:cNvSpPr>
            <a:spLocks noGrp="1"/>
          </p:cNvSpPr>
          <p:nvPr>
            <p:ph type="title"/>
          </p:nvPr>
        </p:nvSpPr>
        <p:spPr/>
        <p:txBody>
          <a:bodyPr/>
          <a:lstStyle/>
          <a:p>
            <a:r>
              <a:rPr kumimoji="0" lang="en-US" smtClean="0"/>
              <a:t>Click to edit Master title style</a:t>
            </a:r>
            <a:endParaRPr kumimoji="0" lang="en-US"/>
          </a:p>
        </p:txBody>
      </p:sp>
      <p:sp>
        <p:nvSpPr>
          <p:cNvPr id="27" name="Content Placeholder 26"/>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5" name="Date Placeholder 24"/>
          <p:cNvSpPr>
            <a:spLocks noGrp="1"/>
          </p:cNvSpPr>
          <p:nvPr>
            <p:ph type="dt" sz="half" idx="10"/>
          </p:nvPr>
        </p:nvSpPr>
        <p:spPr/>
        <p:txBody>
          <a:bodyPr/>
          <a:lstStyle/>
          <a:p>
            <a:fld id="{4E9A9FD1-E52A-4573-9993-BB86723CE41A}" type="datetimeFigureOut">
              <a:rPr lang="en-US" smtClean="0"/>
              <a:pPr/>
              <a:t>5/30/2020</a:t>
            </a:fld>
            <a:endParaRPr lang="en-US"/>
          </a:p>
        </p:txBody>
      </p:sp>
      <p:sp>
        <p:nvSpPr>
          <p:cNvPr id="19" name="Footer Placeholder 18"/>
          <p:cNvSpPr>
            <a:spLocks noGrp="1"/>
          </p:cNvSpPr>
          <p:nvPr>
            <p:ph type="ftr" sz="quarter" idx="11"/>
          </p:nvPr>
        </p:nvSpPr>
        <p:spPr>
          <a:xfrm>
            <a:off x="3581400" y="76200"/>
            <a:ext cx="2895600" cy="288925"/>
          </a:xfrm>
        </p:spPr>
        <p:txBody>
          <a:bodyPr/>
          <a:lstStyle/>
          <a:p>
            <a:endParaRPr lang="en-US"/>
          </a:p>
        </p:txBody>
      </p:sp>
      <p:sp>
        <p:nvSpPr>
          <p:cNvPr id="16" name="Slide Number Placeholder 15"/>
          <p:cNvSpPr>
            <a:spLocks noGrp="1"/>
          </p:cNvSpPr>
          <p:nvPr>
            <p:ph type="sldNum" sz="quarter" idx="12"/>
          </p:nvPr>
        </p:nvSpPr>
        <p:spPr>
          <a:xfrm>
            <a:off x="8229600" y="6473952"/>
            <a:ext cx="758952" cy="246888"/>
          </a:xfrm>
        </p:spPr>
        <p:txBody>
          <a:bodyPr/>
          <a:lstStyle/>
          <a:p>
            <a:fld id="{93D7860D-032D-4FF7-A56F-B98B3F3696B7}"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2"/>
      </p:bgRef>
    </p:bg>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514350" y="3444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Text Placeholder 5"/>
          <p:cNvSpPr>
            <a:spLocks noGrp="1"/>
          </p:cNvSpPr>
          <p:nvPr>
            <p:ph type="body" idx="1"/>
          </p:nvPr>
        </p:nvSpPr>
        <p:spPr>
          <a:xfrm>
            <a:off x="381000" y="1676400"/>
            <a:ext cx="8458200" cy="1219200"/>
          </a:xfrm>
        </p:spPr>
        <p:txBody>
          <a:bodyPr anchor="b"/>
          <a:lstStyle>
            <a:lvl1pPr marL="0" indent="0" algn="r">
              <a:buNone/>
              <a:defRPr sz="2000">
                <a:solidFill>
                  <a:schemeClr val="tx2">
                    <a:shade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19" name="Date Placeholder 18"/>
          <p:cNvSpPr>
            <a:spLocks noGrp="1"/>
          </p:cNvSpPr>
          <p:nvPr>
            <p:ph type="dt" sz="half" idx="10"/>
          </p:nvPr>
        </p:nvSpPr>
        <p:spPr/>
        <p:txBody>
          <a:bodyPr/>
          <a:lstStyle/>
          <a:p>
            <a:fld id="{4E9A9FD1-E52A-4573-9993-BB86723CE41A}" type="datetimeFigureOut">
              <a:rPr lang="en-US" smtClean="0"/>
              <a:pPr/>
              <a:t>5/30/2020</a:t>
            </a:fld>
            <a:endParaRPr lang="en-US"/>
          </a:p>
        </p:txBody>
      </p:sp>
      <p:sp>
        <p:nvSpPr>
          <p:cNvPr id="11" name="Footer Placeholder 10"/>
          <p:cNvSpPr>
            <a:spLocks noGrp="1"/>
          </p:cNvSpPr>
          <p:nvPr>
            <p:ph type="ftr" sz="quarter" idx="11"/>
          </p:nvPr>
        </p:nvSpPr>
        <p:spPr/>
        <p:txBody>
          <a:bodyPr/>
          <a:lstStyle/>
          <a:p>
            <a:endParaRPr lang="en-US"/>
          </a:p>
        </p:txBody>
      </p:sp>
      <p:sp>
        <p:nvSpPr>
          <p:cNvPr id="16" name="Slide Number Placeholder 15"/>
          <p:cNvSpPr>
            <a:spLocks noGrp="1"/>
          </p:cNvSpPr>
          <p:nvPr>
            <p:ph type="sldNum" sz="quarter" idx="12"/>
          </p:nvPr>
        </p:nvSpPr>
        <p:spPr/>
        <p:txBody>
          <a:bodyPr/>
          <a:lstStyle/>
          <a:p>
            <a:fld id="{93D7860D-032D-4FF7-A56F-B98B3F3696B7}" type="slidenum">
              <a:rPr lang="en-US" smtClean="0"/>
              <a:pPr/>
              <a:t>‹#›</a:t>
            </a:fld>
            <a:endParaRPr lang="en-US"/>
          </a:p>
        </p:txBody>
      </p:sp>
      <p:sp>
        <p:nvSpPr>
          <p:cNvPr id="8" name="Title 7"/>
          <p:cNvSpPr>
            <a:spLocks noGrp="1"/>
          </p:cNvSpPr>
          <p:nvPr>
            <p:ph type="title"/>
          </p:nvPr>
        </p:nvSpPr>
        <p:spPr>
          <a:xfrm>
            <a:off x="180475" y="2947085"/>
            <a:ext cx="8686800" cy="1184825"/>
          </a:xfrm>
        </p:spPr>
        <p:txBody>
          <a:bodyPr rtlCol="0" anchor="t"/>
          <a:lstStyle>
            <a:lvl1pPr algn="r">
              <a:defRPr/>
            </a:lvl1pPr>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0" name="Title 19"/>
          <p:cNvSpPr>
            <a:spLocks noGrp="1"/>
          </p:cNvSpPr>
          <p:nvPr>
            <p:ph type="title"/>
          </p:nvPr>
        </p:nvSpPr>
        <p:spPr>
          <a:xfrm>
            <a:off x="301752" y="457200"/>
            <a:ext cx="8686800" cy="841248"/>
          </a:xfrm>
        </p:spPr>
        <p:txBody>
          <a:bodyPr/>
          <a:lstStyle/>
          <a:p>
            <a:r>
              <a:rPr kumimoji="0" lang="en-US" smtClean="0"/>
              <a:t>Click to edit Master title style</a:t>
            </a:r>
            <a:endParaRPr kumimoji="0" lang="en-US"/>
          </a:p>
        </p:txBody>
      </p:sp>
      <p:sp>
        <p:nvSpPr>
          <p:cNvPr id="14" name="Content Placeholder 13"/>
          <p:cNvSpPr>
            <a:spLocks noGrp="1"/>
          </p:cNvSpPr>
          <p:nvPr>
            <p:ph sz="half" idx="1"/>
          </p:nvPr>
        </p:nvSpPr>
        <p:spPr>
          <a:xfrm>
            <a:off x="304800" y="1600200"/>
            <a:ext cx="41910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half" idx="2"/>
          </p:nvPr>
        </p:nvSpPr>
        <p:spPr>
          <a:xfrm>
            <a:off x="4648200" y="1600200"/>
            <a:ext cx="43434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1" name="Date Placeholder 20"/>
          <p:cNvSpPr>
            <a:spLocks noGrp="1"/>
          </p:cNvSpPr>
          <p:nvPr>
            <p:ph type="dt" sz="half" idx="10"/>
          </p:nvPr>
        </p:nvSpPr>
        <p:spPr/>
        <p:txBody>
          <a:bodyPr/>
          <a:lstStyle/>
          <a:p>
            <a:fld id="{4E9A9FD1-E52A-4573-9993-BB86723CE41A}" type="datetimeFigureOut">
              <a:rPr lang="en-US" smtClean="0"/>
              <a:pPr/>
              <a:t>5/30/2020</a:t>
            </a:fld>
            <a:endParaRPr lang="en-US"/>
          </a:p>
        </p:txBody>
      </p:sp>
      <p:sp>
        <p:nvSpPr>
          <p:cNvPr id="10" name="Footer Placeholder 9"/>
          <p:cNvSpPr>
            <a:spLocks noGrp="1"/>
          </p:cNvSpPr>
          <p:nvPr>
            <p:ph type="ftr" sz="quarter" idx="11"/>
          </p:nvPr>
        </p:nvSpPr>
        <p:spPr/>
        <p:txBody>
          <a:bodyPr/>
          <a:lstStyle/>
          <a:p>
            <a:endParaRPr lang="en-US"/>
          </a:p>
        </p:txBody>
      </p:sp>
      <p:sp>
        <p:nvSpPr>
          <p:cNvPr id="31" name="Slide Number Placeholder 30"/>
          <p:cNvSpPr>
            <a:spLocks noGrp="1"/>
          </p:cNvSpPr>
          <p:nvPr>
            <p:ph type="sldNum" sz="quarter" idx="12"/>
          </p:nvPr>
        </p:nvSpPr>
        <p:spPr/>
        <p:txBody>
          <a:bodyPr/>
          <a:lstStyle/>
          <a:p>
            <a:fld id="{93D7860D-032D-4FF7-A56F-B98B3F3696B7}"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9" name="Title 28"/>
          <p:cNvSpPr>
            <a:spLocks noGrp="1"/>
          </p:cNvSpPr>
          <p:nvPr>
            <p:ph type="title"/>
          </p:nvPr>
        </p:nvSpPr>
        <p:spPr>
          <a:xfrm>
            <a:off x="304800" y="5410200"/>
            <a:ext cx="8610600" cy="882650"/>
          </a:xfrm>
        </p:spPr>
        <p:txBody>
          <a:bodyPr anchor="ctr"/>
          <a:lstStyle>
            <a:lvl1pPr>
              <a:defRPr/>
            </a:lvl1pPr>
          </a:lstStyle>
          <a:p>
            <a:r>
              <a:rPr kumimoji="0" lang="en-US" smtClean="0"/>
              <a:t>Click to edit Master title style</a:t>
            </a:r>
            <a:endParaRPr kumimoji="0" lang="en-US"/>
          </a:p>
        </p:txBody>
      </p:sp>
      <p:sp>
        <p:nvSpPr>
          <p:cNvPr id="13" name="Text Placeholder 12"/>
          <p:cNvSpPr>
            <a:spLocks noGrp="1"/>
          </p:cNvSpPr>
          <p:nvPr>
            <p:ph type="body" idx="1"/>
          </p:nvPr>
        </p:nvSpPr>
        <p:spPr>
          <a:xfrm>
            <a:off x="281444" y="666750"/>
            <a:ext cx="4290556"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25" name="Text Placeholder 24"/>
          <p:cNvSpPr>
            <a:spLocks noGrp="1"/>
          </p:cNvSpPr>
          <p:nvPr>
            <p:ph type="body" sz="half" idx="3"/>
          </p:nvPr>
        </p:nvSpPr>
        <p:spPr>
          <a:xfrm>
            <a:off x="4645025" y="666750"/>
            <a:ext cx="4292241"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Content Placeholder 3"/>
          <p:cNvSpPr>
            <a:spLocks noGrp="1"/>
          </p:cNvSpPr>
          <p:nvPr>
            <p:ph sz="quarter" idx="2"/>
          </p:nvPr>
        </p:nvSpPr>
        <p:spPr>
          <a:xfrm>
            <a:off x="281444" y="1316037"/>
            <a:ext cx="429055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8" name="Content Placeholder 27"/>
          <p:cNvSpPr>
            <a:spLocks noGrp="1"/>
          </p:cNvSpPr>
          <p:nvPr>
            <p:ph sz="quarter" idx="4"/>
          </p:nvPr>
        </p:nvSpPr>
        <p:spPr>
          <a:xfrm>
            <a:off x="4648730" y="1316037"/>
            <a:ext cx="428853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Date Placeholder 9"/>
          <p:cNvSpPr>
            <a:spLocks noGrp="1"/>
          </p:cNvSpPr>
          <p:nvPr>
            <p:ph type="dt" sz="half" idx="10"/>
          </p:nvPr>
        </p:nvSpPr>
        <p:spPr/>
        <p:txBody>
          <a:bodyPr/>
          <a:lstStyle/>
          <a:p>
            <a:fld id="{4E9A9FD1-E52A-4573-9993-BB86723CE41A}" type="datetimeFigureOut">
              <a:rPr lang="en-US" smtClean="0"/>
              <a:pPr/>
              <a:t>5/30/2020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229600" y="6477000"/>
            <a:ext cx="762000" cy="246888"/>
          </a:xfrm>
        </p:spPr>
        <p:txBody>
          <a:bodyPr/>
          <a:lstStyle/>
          <a:p>
            <a:fld id="{93D7860D-032D-4FF7-A56F-B98B3F3696B7}" type="slidenum">
              <a:rPr lang="en-US" smtClean="0"/>
              <a:pPr/>
              <a:t>‹#›</a:t>
            </a:fld>
            <a:endParaRPr lang="en-US"/>
          </a:p>
        </p:txBody>
      </p:sp>
      <p:sp>
        <p:nvSpPr>
          <p:cNvPr id="11" name="Straight Connector 10"/>
          <p:cNvSpPr>
            <a:spLocks noChangeShapeType="1"/>
          </p:cNvSpPr>
          <p:nvPr/>
        </p:nvSpPr>
        <p:spPr bwMode="auto">
          <a:xfrm>
            <a:off x="514350" y="6019800"/>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0" name="Title 29"/>
          <p:cNvSpPr>
            <a:spLocks noGrp="1"/>
          </p:cNvSpPr>
          <p:nvPr>
            <p:ph type="title"/>
          </p:nvPr>
        </p:nvSpPr>
        <p:spPr>
          <a:xfrm>
            <a:off x="301752" y="457200"/>
            <a:ext cx="8686800" cy="841248"/>
          </a:xfrm>
        </p:spPr>
        <p:txBody>
          <a:bodyPr/>
          <a:lstStyle/>
          <a:p>
            <a:r>
              <a:rPr kumimoji="0" lang="en-US" smtClean="0"/>
              <a:t>Click to edit Master title style</a:t>
            </a:r>
            <a:endParaRPr kumimoji="0" lang="en-US"/>
          </a:p>
        </p:txBody>
      </p:sp>
      <p:sp>
        <p:nvSpPr>
          <p:cNvPr id="12" name="Date Placeholder 11"/>
          <p:cNvSpPr>
            <a:spLocks noGrp="1"/>
          </p:cNvSpPr>
          <p:nvPr>
            <p:ph type="dt" sz="half" idx="10"/>
          </p:nvPr>
        </p:nvSpPr>
        <p:spPr/>
        <p:txBody>
          <a:bodyPr/>
          <a:lstStyle/>
          <a:p>
            <a:fld id="{4E9A9FD1-E52A-4573-9993-BB86723CE41A}" type="datetimeFigureOut">
              <a:rPr lang="en-US" smtClean="0"/>
              <a:pPr/>
              <a:t>5/30/2020</a:t>
            </a:fld>
            <a:endParaRPr lang="en-US"/>
          </a:p>
        </p:txBody>
      </p:sp>
      <p:sp>
        <p:nvSpPr>
          <p:cNvPr id="21" name="Footer Placeholder 20"/>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D7860D-032D-4FF7-A56F-B98B3F3696B7}"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4E9A9FD1-E52A-4573-9993-BB86723CE41A}" type="datetimeFigureOut">
              <a:rPr lang="en-US" smtClean="0"/>
              <a:pPr/>
              <a:t>5/30/2020</a:t>
            </a:fld>
            <a:endParaRPr lang="en-US"/>
          </a:p>
        </p:txBody>
      </p:sp>
      <p:sp>
        <p:nvSpPr>
          <p:cNvPr id="24" name="Footer Placeholder 23"/>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D7860D-032D-4FF7-A56F-B98B3F3696B7}"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Straight Connector 7"/>
          <p:cNvSpPr>
            <a:spLocks noChangeShapeType="1"/>
          </p:cNvSpPr>
          <p:nvPr/>
        </p:nvSpPr>
        <p:spPr bwMode="auto">
          <a:xfrm>
            <a:off x="514350" y="5849117"/>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Title 11"/>
          <p:cNvSpPr>
            <a:spLocks noGrp="1"/>
          </p:cNvSpPr>
          <p:nvPr>
            <p:ph type="title"/>
          </p:nvPr>
        </p:nvSpPr>
        <p:spPr>
          <a:xfrm>
            <a:off x="457200" y="5486400"/>
            <a:ext cx="8458200" cy="520700"/>
          </a:xfrm>
        </p:spPr>
        <p:txBody>
          <a:bodyPr anchor="ctr"/>
          <a:lstStyle>
            <a:lvl1pPr algn="l">
              <a:buNone/>
              <a:defRPr sz="2000" b="1"/>
            </a:lvl1pPr>
          </a:lstStyle>
          <a:p>
            <a:r>
              <a:rPr kumimoji="0" lang="en-US" smtClean="0"/>
              <a:t>Click to edit Master title style</a:t>
            </a:r>
            <a:endParaRPr kumimoji="0" lang="en-US"/>
          </a:p>
        </p:txBody>
      </p:sp>
      <p:sp>
        <p:nvSpPr>
          <p:cNvPr id="26" name="Text Placeholder 25"/>
          <p:cNvSpPr>
            <a:spLocks noGrp="1"/>
          </p:cNvSpPr>
          <p:nvPr>
            <p:ph type="body" idx="2"/>
          </p:nvPr>
        </p:nvSpPr>
        <p:spPr>
          <a:xfrm>
            <a:off x="457200" y="609600"/>
            <a:ext cx="3008313" cy="4800600"/>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14" name="Content Placeholder 13"/>
          <p:cNvSpPr>
            <a:spLocks noGrp="1"/>
          </p:cNvSpPr>
          <p:nvPr>
            <p:ph sz="half" idx="1"/>
          </p:nvPr>
        </p:nvSpPr>
        <p:spPr>
          <a:xfrm>
            <a:off x="3575050" y="609600"/>
            <a:ext cx="5340350" cy="4800600"/>
          </a:xfrm>
        </p:spPr>
        <p:txBody>
          <a:bodyPr/>
          <a:lstStyle>
            <a:lvl1pPr>
              <a:defRPr sz="3200"/>
            </a:lvl1pPr>
            <a:lvl2pPr>
              <a:defRPr sz="2800"/>
            </a:lvl2pPr>
            <a:lvl3pPr>
              <a:defRPr sz="2400"/>
            </a:lvl3pPr>
            <a:lvl4pPr>
              <a:defRPr sz="2000"/>
            </a:lvl4pPr>
            <a:lvl5pPr>
              <a:defRPr sz="20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5" name="Date Placeholder 24"/>
          <p:cNvSpPr>
            <a:spLocks noGrp="1"/>
          </p:cNvSpPr>
          <p:nvPr>
            <p:ph type="dt" sz="half" idx="10"/>
          </p:nvPr>
        </p:nvSpPr>
        <p:spPr/>
        <p:txBody>
          <a:bodyPr/>
          <a:lstStyle/>
          <a:p>
            <a:fld id="{4E9A9FD1-E52A-4573-9993-BB86723CE41A}" type="datetimeFigureOut">
              <a:rPr lang="en-US" smtClean="0"/>
              <a:pPr/>
              <a:t>5/30/2020</a:t>
            </a:fld>
            <a:endParaRPr lang="en-US"/>
          </a:p>
        </p:txBody>
      </p:sp>
      <p:sp>
        <p:nvSpPr>
          <p:cNvPr id="29" name="Footer Placeholder 28"/>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D7860D-032D-4FF7-A56F-B98B3F3696B7}"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3" name="Picture Placeholder 12"/>
          <p:cNvSpPr>
            <a:spLocks noGrp="1"/>
          </p:cNvSpPr>
          <p:nvPr>
            <p:ph type="pic" idx="1"/>
          </p:nvPr>
        </p:nvSpPr>
        <p:spPr>
          <a:xfrm>
            <a:off x="3505200" y="616634"/>
            <a:ext cx="5029200" cy="3657600"/>
          </a:xfrm>
          <a:solidFill>
            <a:schemeClr val="bg1"/>
          </a:solidFill>
          <a:ln w="6350">
            <a:solidFill>
              <a:schemeClr val="accent1"/>
            </a:solidFill>
          </a:ln>
          <a:effectLst>
            <a:reflection blurRad="1000" stA="49000" endA="500" endPos="10000" dist="900" dir="5400000" sy="-90000" algn="bl" rotWithShape="0"/>
          </a:effectLst>
        </p:spPr>
        <p:txBody>
          <a:bodyPr/>
          <a:lstStyle>
            <a:lvl1pPr marL="0" indent="0">
              <a:buNone/>
              <a:defRPr sz="3200"/>
            </a:lvl1pPr>
          </a:lstStyle>
          <a:p>
            <a:r>
              <a:rPr kumimoji="0" lang="en-US" smtClean="0"/>
              <a:t>Click icon to add picture</a:t>
            </a:r>
            <a:endParaRPr kumimoji="0" lang="en-US" dirty="0"/>
          </a:p>
        </p:txBody>
      </p:sp>
      <p:sp>
        <p:nvSpPr>
          <p:cNvPr id="7" name="Date Placeholder 6"/>
          <p:cNvSpPr>
            <a:spLocks noGrp="1"/>
          </p:cNvSpPr>
          <p:nvPr>
            <p:ph type="dt" sz="half" idx="10"/>
          </p:nvPr>
        </p:nvSpPr>
        <p:spPr/>
        <p:txBody>
          <a:bodyPr/>
          <a:lstStyle/>
          <a:p>
            <a:fld id="{4E9A9FD1-E52A-4573-9993-BB86723CE41A}" type="datetimeFigureOut">
              <a:rPr lang="en-US" smtClean="0"/>
              <a:pPr/>
              <a:t>5/30/2020</a:t>
            </a:fld>
            <a:endParaRPr lang="en-US"/>
          </a:p>
        </p:txBody>
      </p:sp>
      <p:sp>
        <p:nvSpPr>
          <p:cNvPr id="5" name="Footer Placeholder 4"/>
          <p:cNvSpPr>
            <a:spLocks noGrp="1"/>
          </p:cNvSpPr>
          <p:nvPr>
            <p:ph type="ftr" sz="quarter" idx="11"/>
          </p:nvPr>
        </p:nvSpPr>
        <p:spPr/>
        <p:txBody>
          <a:bodyPr/>
          <a:lstStyle/>
          <a:p>
            <a:endParaRPr lang="en-US"/>
          </a:p>
        </p:txBody>
      </p:sp>
      <p:sp>
        <p:nvSpPr>
          <p:cNvPr id="31" name="Slide Number Placeholder 30"/>
          <p:cNvSpPr>
            <a:spLocks noGrp="1"/>
          </p:cNvSpPr>
          <p:nvPr>
            <p:ph type="sldNum" sz="quarter" idx="12"/>
          </p:nvPr>
        </p:nvSpPr>
        <p:spPr/>
        <p:txBody>
          <a:bodyPr/>
          <a:lstStyle/>
          <a:p>
            <a:fld id="{93D7860D-032D-4FF7-A56F-B98B3F3696B7}" type="slidenum">
              <a:rPr lang="en-US" smtClean="0"/>
              <a:pPr/>
              <a:t>‹#›</a:t>
            </a:fld>
            <a:endParaRPr lang="en-US"/>
          </a:p>
        </p:txBody>
      </p:sp>
      <p:sp>
        <p:nvSpPr>
          <p:cNvPr id="17" name="Title 16"/>
          <p:cNvSpPr>
            <a:spLocks noGrp="1"/>
          </p:cNvSpPr>
          <p:nvPr>
            <p:ph type="title"/>
          </p:nvPr>
        </p:nvSpPr>
        <p:spPr>
          <a:xfrm>
            <a:off x="381000" y="4993760"/>
            <a:ext cx="5867400" cy="522288"/>
          </a:xfrm>
        </p:spPr>
        <p:txBody>
          <a:bodyPr anchor="ctr"/>
          <a:lstStyle>
            <a:lvl1pPr algn="l">
              <a:buNone/>
              <a:defRPr sz="2000" b="1"/>
            </a:lvl1pPr>
          </a:lstStyle>
          <a:p>
            <a:r>
              <a:rPr kumimoji="0" lang="en-US" smtClean="0"/>
              <a:t>Click to edit Master title style</a:t>
            </a:r>
            <a:endParaRPr kumimoji="0" lang="en-US"/>
          </a:p>
        </p:txBody>
      </p:sp>
      <p:sp>
        <p:nvSpPr>
          <p:cNvPr id="26" name="Text Placeholder 25"/>
          <p:cNvSpPr>
            <a:spLocks noGrp="1"/>
          </p:cNvSpPr>
          <p:nvPr>
            <p:ph type="body" sz="half" idx="2"/>
          </p:nvPr>
        </p:nvSpPr>
        <p:spPr>
          <a:xfrm>
            <a:off x="381000" y="5533218"/>
            <a:ext cx="5867400" cy="768350"/>
          </a:xfrm>
        </p:spPr>
        <p:txBody>
          <a:bodyPr lIns="109728" tIns="0"/>
          <a:lstStyle>
            <a:lvl1pPr marL="0" indent="0">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Text Placeholder 7"/>
          <p:cNvSpPr>
            <a:spLocks noGrp="1"/>
          </p:cNvSpPr>
          <p:nvPr>
            <p:ph type="body" idx="1"/>
          </p:nvPr>
        </p:nvSpPr>
        <p:spPr>
          <a:xfrm>
            <a:off x="304800" y="1554162"/>
            <a:ext cx="8686800" cy="4525963"/>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1" name="Date Placeholder 10"/>
          <p:cNvSpPr>
            <a:spLocks noGrp="1"/>
          </p:cNvSpPr>
          <p:nvPr>
            <p:ph type="dt" sz="half" idx="2"/>
          </p:nvPr>
        </p:nvSpPr>
        <p:spPr>
          <a:xfrm>
            <a:off x="6477000" y="76200"/>
            <a:ext cx="2514600" cy="288925"/>
          </a:xfrm>
          <a:prstGeom prst="rect">
            <a:avLst/>
          </a:prstGeom>
        </p:spPr>
        <p:txBody>
          <a:bodyPr vert="horz"/>
          <a:lstStyle>
            <a:lvl1pPr algn="l" eaLnBrk="1" latinLnBrk="0" hangingPunct="1">
              <a:defRPr kumimoji="0" sz="1200">
                <a:solidFill>
                  <a:schemeClr val="accent1">
                    <a:shade val="75000"/>
                  </a:schemeClr>
                </a:solidFill>
              </a:defRPr>
            </a:lvl1pPr>
          </a:lstStyle>
          <a:p>
            <a:fld id="{4E9A9FD1-E52A-4573-9993-BB86723CE41A}" type="datetimeFigureOut">
              <a:rPr lang="en-US" smtClean="0"/>
              <a:pPr/>
              <a:t>5/30/2020</a:t>
            </a:fld>
            <a:endParaRPr lang="en-US"/>
          </a:p>
        </p:txBody>
      </p:sp>
      <p:sp>
        <p:nvSpPr>
          <p:cNvPr id="28" name="Footer Placeholder 27"/>
          <p:cNvSpPr>
            <a:spLocks noGrp="1"/>
          </p:cNvSpPr>
          <p:nvPr>
            <p:ph type="ftr" sz="quarter" idx="3"/>
          </p:nvPr>
        </p:nvSpPr>
        <p:spPr>
          <a:xfrm>
            <a:off x="3124200" y="76200"/>
            <a:ext cx="3352800" cy="288925"/>
          </a:xfrm>
          <a:prstGeom prst="rect">
            <a:avLst/>
          </a:prstGeom>
        </p:spPr>
        <p:txBody>
          <a:bodyPr vert="horz"/>
          <a:lstStyle>
            <a:lvl1pPr algn="r" eaLnBrk="1" latinLnBrk="0" hangingPunct="1">
              <a:defRPr kumimoji="0" sz="1200">
                <a:solidFill>
                  <a:schemeClr val="accent1">
                    <a:shade val="75000"/>
                  </a:schemeClr>
                </a:solidFill>
              </a:defRPr>
            </a:lvl1pPr>
          </a:lstStyle>
          <a:p>
            <a:endParaRPr lang="en-US"/>
          </a:p>
        </p:txBody>
      </p:sp>
      <p:sp>
        <p:nvSpPr>
          <p:cNvPr id="5" name="Slide Number Placeholder 4"/>
          <p:cNvSpPr>
            <a:spLocks noGrp="1"/>
          </p:cNvSpPr>
          <p:nvPr>
            <p:ph type="sldNum" sz="quarter" idx="4"/>
          </p:nvPr>
        </p:nvSpPr>
        <p:spPr>
          <a:xfrm>
            <a:off x="8229600" y="6477000"/>
            <a:ext cx="762000" cy="244475"/>
          </a:xfrm>
          <a:prstGeom prst="rect">
            <a:avLst/>
          </a:prstGeom>
        </p:spPr>
        <p:txBody>
          <a:bodyPr vert="horz"/>
          <a:lstStyle>
            <a:lvl1pPr algn="r" eaLnBrk="1" latinLnBrk="0" hangingPunct="1">
              <a:defRPr kumimoji="0" sz="1200">
                <a:solidFill>
                  <a:schemeClr val="accent1">
                    <a:shade val="75000"/>
                  </a:schemeClr>
                </a:solidFill>
              </a:defRPr>
            </a:lvl1pPr>
          </a:lstStyle>
          <a:p>
            <a:fld id="{93D7860D-032D-4FF7-A56F-B98B3F3696B7}" type="slidenum">
              <a:rPr lang="en-US" smtClean="0"/>
              <a:pPr/>
              <a:t>‹#›</a:t>
            </a:fld>
            <a:endParaRPr lang="en-US"/>
          </a:p>
        </p:txBody>
      </p:sp>
      <p:sp>
        <p:nvSpPr>
          <p:cNvPr id="10" name="Title Placeholder 9"/>
          <p:cNvSpPr>
            <a:spLocks noGrp="1"/>
          </p:cNvSpPr>
          <p:nvPr>
            <p:ph type="title"/>
          </p:nvPr>
        </p:nvSpPr>
        <p:spPr>
          <a:xfrm>
            <a:off x="304800" y="457200"/>
            <a:ext cx="8686800" cy="838200"/>
          </a:xfrm>
          <a:prstGeom prst="rect">
            <a:avLst/>
          </a:prstGeom>
        </p:spPr>
        <p:txBody>
          <a:bodyPr vert="horz" anchor="ctr">
            <a:normAutofit/>
          </a:bodyPr>
          <a:lstStyle/>
          <a:p>
            <a:r>
              <a:rPr kumimoji="0" lang="en-US" smtClean="0"/>
              <a:t>Click to edit Master title style</a:t>
            </a:r>
            <a:endParaRPr kumimoji="0" lang="en-US"/>
          </a:p>
        </p:txBody>
      </p:sp>
      <p:sp>
        <p:nvSpPr>
          <p:cNvPr id="9" name="Straight Connector 8"/>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Straight Connector 11"/>
          <p:cNvSpPr>
            <a:spLocks noChangeShapeType="1"/>
          </p:cNvSpPr>
          <p:nvPr/>
        </p:nvSpPr>
        <p:spPr bwMode="auto">
          <a:xfrm>
            <a:off x="514350" y="1057986"/>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73" r:id="rId12"/>
  </p:sldLayoutIdLst>
  <p:txStyles>
    <p:titleStyle>
      <a:lvl1pPr algn="l" rtl="0" eaLnBrk="1" latinLnBrk="0" hangingPunct="1">
        <a:spcBef>
          <a:spcPct val="0"/>
        </a:spcBef>
        <a:buNone/>
        <a:defRPr kumimoji="0" sz="3600" kern="1200" cap="all" baseline="0">
          <a:solidFill>
            <a:schemeClr val="tx2"/>
          </a:solidFill>
          <a:effectLst>
            <a:reflection blurRad="12700" stA="48000" endA="300" endPos="55000" dir="5400000" sy="-90000" algn="bl" rotWithShape="0"/>
          </a:effectLst>
          <a:latin typeface="+mj-lt"/>
          <a:ea typeface="+mj-ea"/>
          <a:cs typeface="+mj-cs"/>
        </a:defRPr>
      </a:lvl1pPr>
    </p:titleStyle>
    <p:bodyStyle>
      <a:lvl1pPr marL="342900" indent="-342900" algn="l" rtl="0" eaLnBrk="1" latinLnBrk="0" hangingPunct="1">
        <a:spcBef>
          <a:spcPct val="20000"/>
        </a:spcBef>
        <a:buClr>
          <a:schemeClr val="accent1"/>
        </a:buClr>
        <a:buSzPct val="70000"/>
        <a:buFont typeface="Wingdings 2"/>
        <a:buChar char=""/>
        <a:defRPr kumimoji="0" sz="3200" kern="1200">
          <a:solidFill>
            <a:schemeClr val="tx2"/>
          </a:solidFill>
          <a:latin typeface="+mn-lt"/>
          <a:ea typeface="+mn-ea"/>
          <a:cs typeface="+mn-cs"/>
        </a:defRPr>
      </a:lvl1pPr>
      <a:lvl2pPr marL="742950" indent="-285750" algn="l" rtl="0" eaLnBrk="1" latinLnBrk="0" hangingPunct="1">
        <a:spcBef>
          <a:spcPct val="20000"/>
        </a:spcBef>
        <a:buClr>
          <a:schemeClr val="accent1"/>
        </a:buClr>
        <a:buSzPct val="70000"/>
        <a:buFont typeface="Wingdings 2"/>
        <a:buChar char=""/>
        <a:defRPr kumimoji="0" sz="2800" kern="1200">
          <a:solidFill>
            <a:schemeClr val="tx2"/>
          </a:solidFill>
          <a:latin typeface="+mn-lt"/>
          <a:ea typeface="+mn-ea"/>
          <a:cs typeface="+mn-cs"/>
        </a:defRPr>
      </a:lvl2pPr>
      <a:lvl3pPr marL="1143000" indent="-228600" algn="l" rtl="0" eaLnBrk="1" latinLnBrk="0" hangingPunct="1">
        <a:spcBef>
          <a:spcPct val="20000"/>
        </a:spcBef>
        <a:buClr>
          <a:schemeClr val="accent1"/>
        </a:buClr>
        <a:buSzPct val="70000"/>
        <a:buFont typeface="Wingdings 2"/>
        <a:buChar char=""/>
        <a:defRPr kumimoji="0" sz="2400" kern="1200">
          <a:solidFill>
            <a:schemeClr val="tx2"/>
          </a:solidFill>
          <a:latin typeface="+mn-lt"/>
          <a:ea typeface="+mn-ea"/>
          <a:cs typeface="+mn-cs"/>
        </a:defRPr>
      </a:lvl3pPr>
      <a:lvl4pPr marL="1600200" indent="-228600" algn="l" rtl="0" eaLnBrk="1" latinLnBrk="0" hangingPunct="1">
        <a:spcBef>
          <a:spcPct val="20000"/>
        </a:spcBef>
        <a:buClr>
          <a:schemeClr val="accent1"/>
        </a:buClr>
        <a:buSzPct val="70000"/>
        <a:buFont typeface="Wingdings 2"/>
        <a:buChar char=""/>
        <a:defRPr kumimoji="0" sz="2000" kern="1200">
          <a:solidFill>
            <a:schemeClr val="tx2"/>
          </a:solidFill>
          <a:latin typeface="+mn-lt"/>
          <a:ea typeface="+mn-ea"/>
          <a:cs typeface="+mn-cs"/>
        </a:defRPr>
      </a:lvl4pPr>
      <a:lvl5pPr marL="20574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5pPr>
      <a:lvl6pPr marL="25146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6pPr>
      <a:lvl7pPr marL="2971800" indent="-228600" algn="l" rtl="0" eaLnBrk="1" latinLnBrk="0" hangingPunct="1">
        <a:spcBef>
          <a:spcPct val="20000"/>
        </a:spcBef>
        <a:buClr>
          <a:schemeClr val="accent1"/>
        </a:buClr>
        <a:buSzPct val="60000"/>
        <a:buFont typeface="Wingdings 2"/>
        <a:buChar char=""/>
        <a:defRPr kumimoji="0" sz="1600" kern="1200">
          <a:solidFill>
            <a:schemeClr val="tx2"/>
          </a:solidFill>
          <a:latin typeface="+mn-lt"/>
          <a:ea typeface="+mn-ea"/>
          <a:cs typeface="+mn-cs"/>
        </a:defRPr>
      </a:lvl7pPr>
      <a:lvl8pPr marL="3429000" indent="-228600" algn="l" rtl="0" eaLnBrk="1" latinLnBrk="0" hangingPunct="1">
        <a:spcBef>
          <a:spcPct val="20000"/>
        </a:spcBef>
        <a:buClr>
          <a:schemeClr val="accent1"/>
        </a:buClr>
        <a:buSzPct val="60000"/>
        <a:buFont typeface="Wingdings 2"/>
        <a:buChar char=""/>
        <a:defRPr kumimoji="0" sz="1600" kern="1200" baseline="0">
          <a:solidFill>
            <a:schemeClr val="tx2"/>
          </a:solidFill>
          <a:latin typeface="+mn-lt"/>
          <a:ea typeface="+mn-ea"/>
          <a:cs typeface="+mn-cs"/>
        </a:defRPr>
      </a:lvl8pPr>
      <a:lvl9pPr marL="3886200" indent="-228600" algn="l" rtl="0" eaLnBrk="1" latinLnBrk="0" hangingPunct="1">
        <a:spcBef>
          <a:spcPct val="20000"/>
        </a:spcBef>
        <a:buClr>
          <a:schemeClr val="accent1"/>
        </a:buClr>
        <a:buSzPct val="60000"/>
        <a:buFont typeface="Wingdings 2"/>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2"/>
          <p:cNvSpPr>
            <a:spLocks noGrp="1" noChangeArrowheads="1"/>
          </p:cNvSpPr>
          <p:nvPr>
            <p:ph type="ctrTitle"/>
          </p:nvPr>
        </p:nvSpPr>
        <p:spPr>
          <a:xfrm>
            <a:off x="838200" y="3962401"/>
            <a:ext cx="7162800" cy="2113386"/>
          </a:xfrm>
        </p:spPr>
        <p:txBody>
          <a:bodyPr/>
          <a:lstStyle/>
          <a:p>
            <a:pPr algn="ctr" eaLnBrk="1" hangingPunct="1">
              <a:defRPr/>
            </a:pPr>
            <a:r>
              <a:rPr lang="en-US" b="0" dirty="0" smtClean="0"/>
              <a:t>	</a:t>
            </a:r>
            <a:r>
              <a:rPr lang="en-US" cap="none" dirty="0" smtClean="0"/>
              <a:t>Resource Person</a:t>
            </a:r>
            <a:br>
              <a:rPr lang="en-US" cap="none" dirty="0" smtClean="0"/>
            </a:br>
            <a:r>
              <a:rPr lang="en-US" cap="none" dirty="0" smtClean="0"/>
              <a:t>	Ms </a:t>
            </a:r>
            <a:r>
              <a:rPr lang="en-US" cap="none" dirty="0" err="1" smtClean="0"/>
              <a:t>Mahwish</a:t>
            </a:r>
            <a:r>
              <a:rPr lang="en-US" cap="none" dirty="0" smtClean="0"/>
              <a:t> </a:t>
            </a:r>
            <a:r>
              <a:rPr lang="en-US" cap="none" dirty="0" err="1" smtClean="0"/>
              <a:t>Talib</a:t>
            </a:r>
            <a:endParaRPr lang="en-US" b="0" dirty="0" smtClean="0"/>
          </a:p>
        </p:txBody>
      </p:sp>
      <p:sp>
        <p:nvSpPr>
          <p:cNvPr id="67587" name="Rectangle 3"/>
          <p:cNvSpPr>
            <a:spLocks noGrp="1" noChangeArrowheads="1"/>
          </p:cNvSpPr>
          <p:nvPr>
            <p:ph type="subTitle" idx="1"/>
          </p:nvPr>
        </p:nvSpPr>
        <p:spPr>
          <a:xfrm>
            <a:off x="1066800" y="533400"/>
            <a:ext cx="6400800" cy="2286000"/>
          </a:xfrm>
        </p:spPr>
        <p:txBody>
          <a:bodyPr>
            <a:normAutofit fontScale="92500"/>
          </a:bodyPr>
          <a:lstStyle/>
          <a:p>
            <a:pPr algn="ctr">
              <a:defRPr/>
            </a:pPr>
            <a:r>
              <a:rPr lang="en-US" sz="4800" b="1" dirty="0" smtClean="0"/>
              <a:t>Introduction</a:t>
            </a:r>
            <a:r>
              <a:rPr lang="en-US" sz="4800" b="1" dirty="0" smtClean="0">
                <a:solidFill>
                  <a:srgbClr val="008080"/>
                </a:solidFill>
              </a:rPr>
              <a:t> </a:t>
            </a:r>
            <a:r>
              <a:rPr lang="en-US" sz="4800" b="1" dirty="0" smtClean="0"/>
              <a:t>to Sociology</a:t>
            </a:r>
          </a:p>
          <a:p>
            <a:pPr algn="ctr">
              <a:defRPr/>
            </a:pPr>
            <a:r>
              <a:rPr lang="en-US" sz="3500" b="1" dirty="0" smtClean="0">
                <a:solidFill>
                  <a:srgbClr val="336699"/>
                </a:solidFill>
                <a:latin typeface="Arial" charset="0"/>
              </a:rPr>
              <a:t>Chapter 1</a:t>
            </a:r>
          </a:p>
          <a:p>
            <a:pPr algn="ctr">
              <a:defRPr/>
            </a:pPr>
            <a:r>
              <a:rPr lang="en-US" sz="3500" b="1" dirty="0" smtClean="0">
                <a:solidFill>
                  <a:srgbClr val="336699"/>
                </a:solidFill>
                <a:latin typeface="Arial" charset="0"/>
              </a:rPr>
              <a:t>Introduction &amp; History</a:t>
            </a:r>
          </a:p>
        </p:txBody>
      </p:sp>
      <p:sp>
        <p:nvSpPr>
          <p:cNvPr id="3076" name="Text Box 4"/>
          <p:cNvSpPr txBox="1">
            <a:spLocks noChangeArrowheads="1"/>
          </p:cNvSpPr>
          <p:nvPr/>
        </p:nvSpPr>
        <p:spPr bwMode="auto">
          <a:xfrm>
            <a:off x="1981200" y="5562600"/>
            <a:ext cx="5943600" cy="457200"/>
          </a:xfrm>
          <a:prstGeom prst="rect">
            <a:avLst/>
          </a:prstGeom>
          <a:noFill/>
          <a:ln w="9525">
            <a:noFill/>
            <a:miter lim="800000"/>
            <a:headEnd/>
            <a:tailEnd/>
          </a:ln>
        </p:spPr>
        <p:txBody>
          <a:bodyPr>
            <a:spAutoFit/>
          </a:bodyPr>
          <a:lstStyle/>
          <a:p>
            <a:pPr eaLnBrk="1" hangingPunct="1">
              <a:spcBef>
                <a:spcPct val="50000"/>
              </a:spcBef>
            </a:pPr>
            <a:r>
              <a:rPr lang="en-US" sz="2400" b="1" dirty="0">
                <a:solidFill>
                  <a:srgbClr val="0099FF"/>
                </a:solidFill>
                <a:latin typeface="Times New Roman" pitchFamily="18" charset="0"/>
              </a:rPr>
              <a:t>Prepared </a:t>
            </a:r>
            <a:r>
              <a:rPr lang="en-US" sz="2400" b="1" smtClean="0">
                <a:solidFill>
                  <a:srgbClr val="0099FF"/>
                </a:solidFill>
                <a:latin typeface="Times New Roman" pitchFamily="18" charset="0"/>
              </a:rPr>
              <a:t>For </a:t>
            </a:r>
            <a:r>
              <a:rPr lang="en-US" sz="2400" b="1" smtClean="0">
                <a:solidFill>
                  <a:srgbClr val="0099FF"/>
                </a:solidFill>
                <a:latin typeface="Times New Roman" pitchFamily="18" charset="0"/>
              </a:rPr>
              <a:t>BPA 2</a:t>
            </a:r>
            <a:r>
              <a:rPr lang="en-US" sz="2400" b="1" baseline="30000" smtClean="0">
                <a:solidFill>
                  <a:srgbClr val="0099FF"/>
                </a:solidFill>
                <a:latin typeface="Times New Roman" pitchFamily="18" charset="0"/>
              </a:rPr>
              <a:t>nd</a:t>
            </a:r>
            <a:r>
              <a:rPr lang="en-US" sz="2400" b="1" smtClean="0">
                <a:solidFill>
                  <a:srgbClr val="0099FF"/>
                </a:solidFill>
                <a:latin typeface="Times New Roman" pitchFamily="18" charset="0"/>
              </a:rPr>
              <a:t> Semester</a:t>
            </a:r>
            <a:endParaRPr lang="en-US" sz="2800" b="1" dirty="0">
              <a:solidFill>
                <a:srgbClr val="0099FF"/>
              </a:solidFill>
              <a:latin typeface="Arial Unicode MS" pitchFamily="34" charset="-128"/>
            </a:endParaRPr>
          </a:p>
        </p:txBody>
      </p:sp>
      <p:pic>
        <p:nvPicPr>
          <p:cNvPr id="5" name="Picture 1028" descr="popula2"/>
          <p:cNvPicPr>
            <a:picLocks noChangeAspect="1" noChangeArrowheads="1"/>
          </p:cNvPicPr>
          <p:nvPr/>
        </p:nvPicPr>
        <p:blipFill>
          <a:blip r:embed="rId3"/>
          <a:srcRect/>
          <a:stretch>
            <a:fillRect/>
          </a:stretch>
        </p:blipFill>
        <p:spPr bwMode="auto">
          <a:xfrm>
            <a:off x="7086600" y="1676400"/>
            <a:ext cx="1905000" cy="2667000"/>
          </a:xfrm>
          <a:prstGeom prst="rect">
            <a:avLst/>
          </a:prstGeom>
          <a:noFill/>
          <a:ln w="9525">
            <a:noFill/>
            <a:miter lim="800000"/>
            <a:headEnd/>
            <a:tailEnd/>
          </a:ln>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152400"/>
            <a:ext cx="8686800" cy="762000"/>
          </a:xfrm>
        </p:spPr>
        <p:txBody>
          <a:bodyPr>
            <a:normAutofit/>
          </a:bodyPr>
          <a:lstStyle/>
          <a:p>
            <a:r>
              <a:rPr lang="en-US" dirty="0"/>
              <a:t>Sociology and Economics </a:t>
            </a:r>
          </a:p>
        </p:txBody>
      </p:sp>
      <p:sp>
        <p:nvSpPr>
          <p:cNvPr id="3" name="Content Placeholder 2"/>
          <p:cNvSpPr>
            <a:spLocks noGrp="1"/>
          </p:cNvSpPr>
          <p:nvPr>
            <p:ph idx="1"/>
          </p:nvPr>
        </p:nvSpPr>
        <p:spPr>
          <a:xfrm>
            <a:off x="304800" y="1143000"/>
            <a:ext cx="8686800" cy="5638800"/>
          </a:xfrm>
        </p:spPr>
        <p:txBody>
          <a:bodyPr>
            <a:normAutofit fontScale="77500" lnSpcReduction="20000"/>
          </a:bodyPr>
          <a:lstStyle/>
          <a:p>
            <a:pPr marL="0" indent="0">
              <a:buNone/>
            </a:pPr>
            <a:r>
              <a:rPr lang="en-US" dirty="0"/>
              <a:t>Sociology and economics both study industry but do so differently. Economics would study economic factors of industry, productivity, </a:t>
            </a:r>
            <a:r>
              <a:rPr lang="en-US" dirty="0" smtClean="0"/>
              <a:t>labor, </a:t>
            </a:r>
            <a:r>
              <a:rPr lang="en-US" dirty="0"/>
              <a:t>industrial policy, marketing, etc., whereas a sociologist would study the impact of </a:t>
            </a:r>
            <a:r>
              <a:rPr lang="en-US" dirty="0" smtClean="0"/>
              <a:t>industrialization </a:t>
            </a:r>
            <a:r>
              <a:rPr lang="en-US" dirty="0"/>
              <a:t>on society. Economists study economic institutions such as factories, banks, trade and transportation but are not concerned with religion, family or politics. Sociology is interested in interaction between the economic institutions and other institutions in society, namely, political and religious. Social life, in modern times, is very complex and no discipline by </a:t>
            </a:r>
            <a:r>
              <a:rPr lang="en-US" dirty="0" smtClean="0"/>
              <a:t>itself can </a:t>
            </a:r>
            <a:r>
              <a:rPr lang="en-US" dirty="0"/>
              <a:t>study all of it in depth. While each social discipline focuses on a particular aspect of the society, there is need to keep in mind the inter-relations of institutions of society. Only some social sciences have been discussed so as to give a feel of relationships among social sciences. Similar analysis of the relation of sociology can be made to philosophy, history, public administration, etc. </a:t>
            </a:r>
          </a:p>
        </p:txBody>
      </p:sp>
    </p:spTree>
    <p:extLst>
      <p:ext uri="{BB962C8B-B14F-4D97-AF65-F5344CB8AC3E}">
        <p14:creationId xmlns:p14="http://schemas.microsoft.com/office/powerpoint/2010/main" val="47231724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pic>
        <p:nvPicPr>
          <p:cNvPr id="2050" name="Picture 2"/>
          <p:cNvPicPr>
            <a:picLocks noChangeAspect="1" noChangeArrowheads="1"/>
          </p:cNvPicPr>
          <p:nvPr/>
        </p:nvPicPr>
        <p:blipFill>
          <a:blip r:embed="rId3"/>
          <a:srcRect/>
          <a:stretch>
            <a:fillRect/>
          </a:stretch>
        </p:blipFill>
        <p:spPr bwMode="auto">
          <a:xfrm>
            <a:off x="25400" y="0"/>
            <a:ext cx="8966200" cy="672465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Rectangle 2"/>
          <p:cNvSpPr>
            <a:spLocks noGrp="1" noChangeArrowheads="1"/>
          </p:cNvSpPr>
          <p:nvPr>
            <p:ph type="title"/>
          </p:nvPr>
        </p:nvSpPr>
        <p:spPr>
          <a:xfrm>
            <a:off x="304800" y="152400"/>
            <a:ext cx="8686800" cy="762000"/>
          </a:xfrm>
        </p:spPr>
        <p:txBody>
          <a:bodyPr/>
          <a:lstStyle/>
          <a:p>
            <a:pPr eaLnBrk="1" hangingPunct="1">
              <a:defRPr/>
            </a:pPr>
            <a:r>
              <a:rPr lang="en-US" b="0" dirty="0" smtClean="0"/>
              <a:t>The Development of Sociology</a:t>
            </a:r>
          </a:p>
        </p:txBody>
      </p:sp>
      <p:sp>
        <p:nvSpPr>
          <p:cNvPr id="83971" name="Rectangle 3"/>
          <p:cNvSpPr>
            <a:spLocks noGrp="1" noChangeArrowheads="1"/>
          </p:cNvSpPr>
          <p:nvPr>
            <p:ph idx="1"/>
          </p:nvPr>
        </p:nvSpPr>
        <p:spPr>
          <a:xfrm>
            <a:off x="304800" y="1219200"/>
            <a:ext cx="8686800" cy="5486400"/>
          </a:xfrm>
        </p:spPr>
        <p:txBody>
          <a:bodyPr/>
          <a:lstStyle/>
          <a:p>
            <a:pPr eaLnBrk="1" hangingPunct="1">
              <a:defRPr/>
            </a:pPr>
            <a:r>
              <a:rPr lang="en-US" b="1" dirty="0" smtClean="0">
                <a:latin typeface="Arial" charset="0"/>
              </a:rPr>
              <a:t>Sociology emerged as a separate discipline in the nineteenth century</a:t>
            </a:r>
          </a:p>
          <a:p>
            <a:pPr eaLnBrk="1" hangingPunct="1">
              <a:defRPr/>
            </a:pPr>
            <a:r>
              <a:rPr lang="en-US" b="1" dirty="0" smtClean="0">
                <a:latin typeface="Arial" charset="0"/>
              </a:rPr>
              <a:t>This was a time of great social upheaval due largely to the French and Industrial Revolutions</a:t>
            </a:r>
          </a:p>
          <a:p>
            <a:pPr eaLnBrk="1" hangingPunct="1">
              <a:defRPr/>
            </a:pPr>
            <a:r>
              <a:rPr lang="en-US" b="1" dirty="0" smtClean="0">
                <a:latin typeface="Arial" charset="0"/>
              </a:rPr>
              <a:t>Several early sociologists shaped the direction of the discipline</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Rectangle 2"/>
          <p:cNvSpPr>
            <a:spLocks noGrp="1" noChangeArrowheads="1"/>
          </p:cNvSpPr>
          <p:nvPr>
            <p:ph type="title"/>
          </p:nvPr>
        </p:nvSpPr>
        <p:spPr>
          <a:xfrm>
            <a:off x="304800" y="152400"/>
            <a:ext cx="8686800" cy="685800"/>
          </a:xfrm>
        </p:spPr>
        <p:txBody>
          <a:bodyPr/>
          <a:lstStyle/>
          <a:p>
            <a:pPr eaLnBrk="1" hangingPunct="1">
              <a:defRPr/>
            </a:pPr>
            <a:r>
              <a:rPr lang="en-US" b="0" dirty="0" err="1" smtClean="0"/>
              <a:t>Auguste</a:t>
            </a:r>
            <a:r>
              <a:rPr lang="en-US" b="0" dirty="0" smtClean="0"/>
              <a:t> Comte (1798-1857)</a:t>
            </a:r>
          </a:p>
        </p:txBody>
      </p:sp>
      <p:sp>
        <p:nvSpPr>
          <p:cNvPr id="87043" name="Rectangle 3"/>
          <p:cNvSpPr>
            <a:spLocks noGrp="1" noChangeArrowheads="1"/>
          </p:cNvSpPr>
          <p:nvPr>
            <p:ph idx="1"/>
          </p:nvPr>
        </p:nvSpPr>
        <p:spPr>
          <a:xfrm>
            <a:off x="2362200" y="1143000"/>
            <a:ext cx="6781800" cy="5715000"/>
          </a:xfrm>
        </p:spPr>
        <p:txBody>
          <a:bodyPr/>
          <a:lstStyle/>
          <a:p>
            <a:pPr eaLnBrk="1" hangingPunct="1">
              <a:defRPr/>
            </a:pPr>
            <a:r>
              <a:rPr lang="en-US" sz="2800" b="1" dirty="0" smtClean="0">
                <a:latin typeface="Arial" charset="0"/>
              </a:rPr>
              <a:t>Responsible for coining the term “sociology”</a:t>
            </a:r>
          </a:p>
          <a:p>
            <a:pPr eaLnBrk="1" hangingPunct="1">
              <a:defRPr/>
            </a:pPr>
            <a:r>
              <a:rPr lang="en-US" sz="2800" b="1" dirty="0" smtClean="0">
                <a:latin typeface="Arial" charset="0"/>
              </a:rPr>
              <a:t>Set out to develop the “science of man” that would be based on empirical observation</a:t>
            </a:r>
          </a:p>
          <a:p>
            <a:pPr eaLnBrk="1" hangingPunct="1">
              <a:defRPr/>
            </a:pPr>
            <a:r>
              <a:rPr lang="en-US" sz="2800" b="1" dirty="0" smtClean="0">
                <a:latin typeface="Arial" charset="0"/>
              </a:rPr>
              <a:t>Focused on two aspects of society:</a:t>
            </a:r>
          </a:p>
          <a:p>
            <a:pPr lvl="1" eaLnBrk="1" hangingPunct="1">
              <a:buFontTx/>
              <a:buChar char="•"/>
              <a:defRPr/>
            </a:pPr>
            <a:r>
              <a:rPr lang="en-US" sz="2400" b="1" i="1" dirty="0" smtClean="0">
                <a:latin typeface="Arial" charset="0"/>
              </a:rPr>
              <a:t>Social Statics—</a:t>
            </a:r>
            <a:r>
              <a:rPr lang="en-US" sz="2400" b="1" dirty="0" smtClean="0">
                <a:latin typeface="Arial" charset="0"/>
              </a:rPr>
              <a:t>forces which produce order and stability</a:t>
            </a:r>
          </a:p>
          <a:p>
            <a:pPr lvl="1" eaLnBrk="1" hangingPunct="1">
              <a:buFontTx/>
              <a:buChar char="•"/>
              <a:defRPr/>
            </a:pPr>
            <a:r>
              <a:rPr lang="en-US" sz="2400" b="1" i="1" dirty="0" smtClean="0">
                <a:latin typeface="Arial" charset="0"/>
              </a:rPr>
              <a:t>Social Dynamics—</a:t>
            </a:r>
            <a:r>
              <a:rPr lang="en-US" sz="2400" b="1" dirty="0" smtClean="0">
                <a:latin typeface="Arial" charset="0"/>
              </a:rPr>
              <a:t>forces which contribute to social change</a:t>
            </a:r>
          </a:p>
        </p:txBody>
      </p:sp>
      <p:pic>
        <p:nvPicPr>
          <p:cNvPr id="12292" name="Picture 4" descr="comte2"/>
          <p:cNvPicPr>
            <a:picLocks noChangeAspect="1" noChangeArrowheads="1"/>
          </p:cNvPicPr>
          <p:nvPr/>
        </p:nvPicPr>
        <p:blipFill>
          <a:blip r:embed="rId3"/>
          <a:srcRect/>
          <a:stretch>
            <a:fillRect/>
          </a:stretch>
        </p:blipFill>
        <p:spPr bwMode="auto">
          <a:xfrm>
            <a:off x="66675" y="2286000"/>
            <a:ext cx="2292350" cy="31242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Rectangle 2"/>
          <p:cNvSpPr>
            <a:spLocks noGrp="1" noChangeArrowheads="1"/>
          </p:cNvSpPr>
          <p:nvPr>
            <p:ph type="title"/>
          </p:nvPr>
        </p:nvSpPr>
        <p:spPr>
          <a:xfrm>
            <a:off x="304800" y="457200"/>
            <a:ext cx="8686800" cy="517525"/>
          </a:xfrm>
        </p:spPr>
        <p:txBody>
          <a:bodyPr>
            <a:normAutofit fontScale="90000"/>
          </a:bodyPr>
          <a:lstStyle/>
          <a:p>
            <a:pPr eaLnBrk="1" hangingPunct="1">
              <a:defRPr/>
            </a:pPr>
            <a:r>
              <a:rPr lang="en-US" b="0" dirty="0" smtClean="0"/>
              <a:t>Harriet Martineau (1802-1876)</a:t>
            </a:r>
          </a:p>
        </p:txBody>
      </p:sp>
      <p:sp>
        <p:nvSpPr>
          <p:cNvPr id="90115" name="Rectangle 3"/>
          <p:cNvSpPr>
            <a:spLocks noGrp="1" noChangeArrowheads="1"/>
          </p:cNvSpPr>
          <p:nvPr>
            <p:ph idx="1"/>
          </p:nvPr>
        </p:nvSpPr>
        <p:spPr>
          <a:xfrm>
            <a:off x="2286000" y="1295400"/>
            <a:ext cx="6629400" cy="4967288"/>
          </a:xfrm>
        </p:spPr>
        <p:txBody>
          <a:bodyPr/>
          <a:lstStyle/>
          <a:p>
            <a:pPr eaLnBrk="1" hangingPunct="1">
              <a:defRPr/>
            </a:pPr>
            <a:r>
              <a:rPr lang="en-US" b="1" dirty="0" smtClean="0">
                <a:latin typeface="Arial" charset="0"/>
              </a:rPr>
              <a:t>Authored one of the earliest analyses of culture and life in the United States entitled </a:t>
            </a:r>
            <a:r>
              <a:rPr lang="en-US" b="1" i="1" dirty="0" smtClean="0">
                <a:latin typeface="Arial" charset="0"/>
              </a:rPr>
              <a:t>Theory and Practice of Society in America</a:t>
            </a:r>
          </a:p>
          <a:p>
            <a:pPr eaLnBrk="1" hangingPunct="1">
              <a:defRPr/>
            </a:pPr>
            <a:r>
              <a:rPr lang="en-US" b="1" dirty="0" smtClean="0">
                <a:latin typeface="Arial" charset="0"/>
              </a:rPr>
              <a:t>Translated Comte’s </a:t>
            </a:r>
            <a:r>
              <a:rPr lang="en-US" b="1" i="1" dirty="0" smtClean="0">
                <a:latin typeface="Arial" charset="0"/>
              </a:rPr>
              <a:t>Positive Philosophy</a:t>
            </a:r>
            <a:r>
              <a:rPr lang="en-US" b="1" dirty="0" smtClean="0">
                <a:latin typeface="Arial" charset="0"/>
              </a:rPr>
              <a:t> into English</a:t>
            </a:r>
          </a:p>
        </p:txBody>
      </p:sp>
      <p:pic>
        <p:nvPicPr>
          <p:cNvPr id="13316" name="Picture 4" descr="Martineau"/>
          <p:cNvPicPr>
            <a:picLocks noChangeAspect="1" noChangeArrowheads="1"/>
          </p:cNvPicPr>
          <p:nvPr/>
        </p:nvPicPr>
        <p:blipFill>
          <a:blip r:embed="rId3"/>
          <a:srcRect/>
          <a:stretch>
            <a:fillRect/>
          </a:stretch>
        </p:blipFill>
        <p:spPr bwMode="auto">
          <a:xfrm>
            <a:off x="0" y="2209800"/>
            <a:ext cx="2141538" cy="3352800"/>
          </a:xfrm>
          <a:prstGeom prst="rect">
            <a:avLst/>
          </a:prstGeom>
          <a:noFill/>
          <a:ln w="9525">
            <a:noFill/>
            <a:miter lim="800000"/>
            <a:headEnd/>
            <a:tailEnd/>
          </a:ln>
        </p:spPr>
      </p:pic>
      <p:sp>
        <p:nvSpPr>
          <p:cNvPr id="13317" name="Text Box 5"/>
          <p:cNvSpPr txBox="1">
            <a:spLocks noChangeArrowheads="1"/>
          </p:cNvSpPr>
          <p:nvPr/>
        </p:nvSpPr>
        <p:spPr bwMode="auto">
          <a:xfrm>
            <a:off x="0" y="5486400"/>
            <a:ext cx="2362200" cy="396875"/>
          </a:xfrm>
          <a:prstGeom prst="rect">
            <a:avLst/>
          </a:prstGeom>
          <a:noFill/>
          <a:ln w="9525">
            <a:noFill/>
            <a:miter lim="800000"/>
            <a:headEnd/>
            <a:tailEnd/>
          </a:ln>
        </p:spPr>
        <p:txBody>
          <a:bodyPr>
            <a:spAutoFit/>
          </a:bodyPr>
          <a:lstStyle/>
          <a:p>
            <a:pPr eaLnBrk="1" hangingPunct="1">
              <a:spcBef>
                <a:spcPct val="50000"/>
              </a:spcBef>
            </a:pPr>
            <a:r>
              <a:rPr lang="en-US" sz="2000" b="1">
                <a:solidFill>
                  <a:srgbClr val="000000"/>
                </a:solidFill>
                <a:latin typeface="Arial Unicode MS" pitchFamily="34" charset="-128"/>
              </a:rPr>
              <a:t>Harriet Martineau</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Rectangle 2"/>
          <p:cNvSpPr>
            <a:spLocks noGrp="1" noChangeArrowheads="1"/>
          </p:cNvSpPr>
          <p:nvPr>
            <p:ph type="title"/>
          </p:nvPr>
        </p:nvSpPr>
        <p:spPr>
          <a:xfrm>
            <a:off x="304800" y="457200"/>
            <a:ext cx="8686800" cy="533400"/>
          </a:xfrm>
        </p:spPr>
        <p:txBody>
          <a:bodyPr>
            <a:normAutofit fontScale="90000"/>
          </a:bodyPr>
          <a:lstStyle/>
          <a:p>
            <a:pPr eaLnBrk="1" hangingPunct="1">
              <a:defRPr/>
            </a:pPr>
            <a:r>
              <a:rPr lang="en-US" b="0" smtClean="0"/>
              <a:t>Herbert Spencer (1820-1903)</a:t>
            </a:r>
          </a:p>
        </p:txBody>
      </p:sp>
      <p:sp>
        <p:nvSpPr>
          <p:cNvPr id="92163" name="Rectangle 3"/>
          <p:cNvSpPr>
            <a:spLocks noGrp="1" noChangeArrowheads="1"/>
          </p:cNvSpPr>
          <p:nvPr>
            <p:ph idx="1"/>
          </p:nvPr>
        </p:nvSpPr>
        <p:spPr>
          <a:xfrm>
            <a:off x="2590800" y="1295400"/>
            <a:ext cx="6553200" cy="4967288"/>
          </a:xfrm>
        </p:spPr>
        <p:txBody>
          <a:bodyPr/>
          <a:lstStyle/>
          <a:p>
            <a:pPr eaLnBrk="1" hangingPunct="1">
              <a:defRPr/>
            </a:pPr>
            <a:r>
              <a:rPr lang="en-US" sz="2800" b="1" dirty="0" smtClean="0">
                <a:latin typeface="Arial" charset="0"/>
              </a:rPr>
              <a:t>Authored the first sociology text, </a:t>
            </a:r>
            <a:r>
              <a:rPr lang="en-US" sz="2800" b="1" i="1" dirty="0" smtClean="0">
                <a:latin typeface="Arial" charset="0"/>
              </a:rPr>
              <a:t>Principles of Sociology</a:t>
            </a:r>
          </a:p>
          <a:p>
            <a:pPr eaLnBrk="1" hangingPunct="1">
              <a:defRPr/>
            </a:pPr>
            <a:r>
              <a:rPr lang="en-US" sz="2800" b="1" dirty="0" smtClean="0">
                <a:latin typeface="Arial" charset="0"/>
              </a:rPr>
              <a:t>Most well known for proposing a doctrine called “Social Darwinism”</a:t>
            </a:r>
          </a:p>
          <a:p>
            <a:pPr lvl="1" eaLnBrk="1" hangingPunct="1">
              <a:buFontTx/>
              <a:buChar char="•"/>
              <a:defRPr/>
            </a:pPr>
            <a:r>
              <a:rPr lang="en-US" sz="2400" b="1" dirty="0" smtClean="0">
                <a:latin typeface="Arial" charset="0"/>
              </a:rPr>
              <a:t>Suggested that people who could not compete were poorly adapted to the environment and inferior</a:t>
            </a:r>
          </a:p>
          <a:p>
            <a:pPr lvl="1" eaLnBrk="1" hangingPunct="1">
              <a:buFontTx/>
              <a:buChar char="•"/>
              <a:defRPr/>
            </a:pPr>
            <a:r>
              <a:rPr lang="en-US" sz="2400" b="1" dirty="0" smtClean="0">
                <a:latin typeface="Arial" charset="0"/>
              </a:rPr>
              <a:t>This is an idea commonly called </a:t>
            </a:r>
            <a:r>
              <a:rPr lang="en-US" sz="2400" b="1" i="1" dirty="0" smtClean="0">
                <a:latin typeface="Arial" charset="0"/>
              </a:rPr>
              <a:t>survival of the fittest</a:t>
            </a:r>
          </a:p>
        </p:txBody>
      </p:sp>
      <p:pic>
        <p:nvPicPr>
          <p:cNvPr id="14340" name="Picture 5" descr="SPENCER"/>
          <p:cNvPicPr>
            <a:picLocks noChangeAspect="1" noChangeArrowheads="1"/>
          </p:cNvPicPr>
          <p:nvPr/>
        </p:nvPicPr>
        <p:blipFill>
          <a:blip r:embed="rId3"/>
          <a:srcRect/>
          <a:stretch>
            <a:fillRect/>
          </a:stretch>
        </p:blipFill>
        <p:spPr bwMode="auto">
          <a:xfrm>
            <a:off x="0" y="2286000"/>
            <a:ext cx="2632075" cy="3657600"/>
          </a:xfrm>
          <a:prstGeom prst="rect">
            <a:avLst/>
          </a:prstGeom>
          <a:noFill/>
          <a:ln w="9525">
            <a:noFill/>
            <a:miter lim="800000"/>
            <a:headEnd/>
            <a:tailEnd/>
          </a:ln>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4" name="Rectangle 2"/>
          <p:cNvSpPr>
            <a:spLocks noGrp="1" noChangeArrowheads="1"/>
          </p:cNvSpPr>
          <p:nvPr>
            <p:ph type="title"/>
          </p:nvPr>
        </p:nvSpPr>
        <p:spPr>
          <a:xfrm>
            <a:off x="304800" y="228600"/>
            <a:ext cx="8686800" cy="685800"/>
          </a:xfrm>
        </p:spPr>
        <p:txBody>
          <a:bodyPr>
            <a:normAutofit/>
          </a:bodyPr>
          <a:lstStyle/>
          <a:p>
            <a:pPr eaLnBrk="1" hangingPunct="1">
              <a:defRPr/>
            </a:pPr>
            <a:r>
              <a:rPr lang="en-US" b="0" dirty="0" smtClean="0"/>
              <a:t>Karl Marx (1818-1883)</a:t>
            </a:r>
          </a:p>
        </p:txBody>
      </p:sp>
      <p:sp>
        <p:nvSpPr>
          <p:cNvPr id="95235" name="Rectangle 3"/>
          <p:cNvSpPr>
            <a:spLocks noGrp="1" noChangeArrowheads="1"/>
          </p:cNvSpPr>
          <p:nvPr>
            <p:ph idx="1"/>
          </p:nvPr>
        </p:nvSpPr>
        <p:spPr>
          <a:xfrm>
            <a:off x="2362200" y="1295400"/>
            <a:ext cx="6477000" cy="5562600"/>
          </a:xfrm>
        </p:spPr>
        <p:txBody>
          <a:bodyPr/>
          <a:lstStyle/>
          <a:p>
            <a:pPr eaLnBrk="1" hangingPunct="1">
              <a:defRPr/>
            </a:pPr>
            <a:r>
              <a:rPr lang="en-US" sz="2800" b="1" dirty="0" smtClean="0">
                <a:latin typeface="Arial" charset="0"/>
              </a:rPr>
              <a:t>Marx is the father of </a:t>
            </a:r>
            <a:r>
              <a:rPr lang="en-US" sz="2800" b="1" i="1" dirty="0" smtClean="0">
                <a:latin typeface="Arial" charset="0"/>
              </a:rPr>
              <a:t>conflict</a:t>
            </a:r>
            <a:r>
              <a:rPr lang="en-US" sz="2800" b="1" dirty="0" smtClean="0">
                <a:latin typeface="Arial" charset="0"/>
              </a:rPr>
              <a:t> </a:t>
            </a:r>
            <a:r>
              <a:rPr lang="en-US" sz="2800" b="1" i="1" dirty="0" smtClean="0">
                <a:latin typeface="Arial" charset="0"/>
              </a:rPr>
              <a:t>theory</a:t>
            </a:r>
            <a:endParaRPr lang="en-US" sz="2800" b="1" dirty="0" smtClean="0">
              <a:latin typeface="Arial" charset="0"/>
            </a:endParaRPr>
          </a:p>
          <a:p>
            <a:pPr eaLnBrk="1" hangingPunct="1">
              <a:defRPr/>
            </a:pPr>
            <a:r>
              <a:rPr lang="en-US" sz="2800" b="1" dirty="0" smtClean="0">
                <a:latin typeface="Arial" charset="0"/>
              </a:rPr>
              <a:t>Saw human history in a continual state of conflict between two major classes:</a:t>
            </a:r>
          </a:p>
          <a:p>
            <a:pPr lvl="1" eaLnBrk="1" hangingPunct="1">
              <a:buFontTx/>
              <a:buChar char="•"/>
              <a:defRPr/>
            </a:pPr>
            <a:r>
              <a:rPr lang="en-US" sz="2400" b="1" i="1" dirty="0" smtClean="0">
                <a:latin typeface="Arial" charset="0"/>
              </a:rPr>
              <a:t>Bourgeoisie—</a:t>
            </a:r>
            <a:r>
              <a:rPr lang="en-US" sz="2400" b="1" dirty="0" smtClean="0">
                <a:latin typeface="Arial" charset="0"/>
              </a:rPr>
              <a:t>owners of the means of production (capitalists)</a:t>
            </a:r>
          </a:p>
          <a:p>
            <a:pPr lvl="1" eaLnBrk="1" hangingPunct="1">
              <a:buFontTx/>
              <a:buChar char="•"/>
              <a:defRPr/>
            </a:pPr>
            <a:r>
              <a:rPr lang="en-US" sz="2400" b="1" i="1" dirty="0" smtClean="0">
                <a:latin typeface="Arial" charset="0"/>
              </a:rPr>
              <a:t>Proletariat—</a:t>
            </a:r>
            <a:r>
              <a:rPr lang="en-US" sz="2400" b="1" dirty="0" smtClean="0">
                <a:latin typeface="Arial" charset="0"/>
              </a:rPr>
              <a:t>the workers</a:t>
            </a:r>
          </a:p>
          <a:p>
            <a:pPr eaLnBrk="1" hangingPunct="1">
              <a:defRPr/>
            </a:pPr>
            <a:r>
              <a:rPr lang="en-US" sz="2800" b="1" dirty="0" smtClean="0">
                <a:latin typeface="Arial" charset="0"/>
              </a:rPr>
              <a:t>Predicted that revolution would occur producing first a socialist state, followed by a communist society</a:t>
            </a:r>
          </a:p>
        </p:txBody>
      </p:sp>
      <p:pic>
        <p:nvPicPr>
          <p:cNvPr id="15364" name="Picture 4" descr="MARX1"/>
          <p:cNvPicPr>
            <a:picLocks noChangeAspect="1" noChangeArrowheads="1"/>
          </p:cNvPicPr>
          <p:nvPr/>
        </p:nvPicPr>
        <p:blipFill>
          <a:blip r:embed="rId3"/>
          <a:srcRect/>
          <a:stretch>
            <a:fillRect/>
          </a:stretch>
        </p:blipFill>
        <p:spPr bwMode="auto">
          <a:xfrm>
            <a:off x="0" y="1447800"/>
            <a:ext cx="2243138" cy="4419600"/>
          </a:xfrm>
          <a:prstGeom prst="rect">
            <a:avLst/>
          </a:prstGeom>
          <a:noFill/>
          <a:ln w="9525">
            <a:noFill/>
            <a:miter lim="800000"/>
            <a:headEnd/>
            <a:tailEnd/>
          </a:ln>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Rectangle 2"/>
          <p:cNvSpPr>
            <a:spLocks noGrp="1" noChangeArrowheads="1"/>
          </p:cNvSpPr>
          <p:nvPr>
            <p:ph type="title"/>
          </p:nvPr>
        </p:nvSpPr>
        <p:spPr>
          <a:xfrm>
            <a:off x="304800" y="228600"/>
            <a:ext cx="8686800" cy="685800"/>
          </a:xfrm>
        </p:spPr>
        <p:txBody>
          <a:bodyPr/>
          <a:lstStyle/>
          <a:p>
            <a:pPr eaLnBrk="1" hangingPunct="1">
              <a:defRPr/>
            </a:pPr>
            <a:r>
              <a:rPr lang="en-US" b="0" dirty="0" smtClean="0"/>
              <a:t>Emile Durkheim (1858-1917)</a:t>
            </a:r>
          </a:p>
        </p:txBody>
      </p:sp>
      <p:sp>
        <p:nvSpPr>
          <p:cNvPr id="97283" name="Rectangle 3"/>
          <p:cNvSpPr>
            <a:spLocks noGrp="1" noChangeArrowheads="1"/>
          </p:cNvSpPr>
          <p:nvPr>
            <p:ph idx="1"/>
          </p:nvPr>
        </p:nvSpPr>
        <p:spPr>
          <a:xfrm>
            <a:off x="2619375" y="1219200"/>
            <a:ext cx="5991225" cy="5410200"/>
          </a:xfrm>
        </p:spPr>
        <p:txBody>
          <a:bodyPr/>
          <a:lstStyle/>
          <a:p>
            <a:pPr eaLnBrk="1" hangingPunct="1">
              <a:defRPr/>
            </a:pPr>
            <a:r>
              <a:rPr lang="en-US" sz="2800" b="1" dirty="0" smtClean="0">
                <a:latin typeface="Arial" charset="0"/>
              </a:rPr>
              <a:t>Durkheim moved sociology fully into the realm of an empirical science</a:t>
            </a:r>
          </a:p>
          <a:p>
            <a:pPr eaLnBrk="1" hangingPunct="1">
              <a:defRPr/>
            </a:pPr>
            <a:r>
              <a:rPr lang="en-US" sz="2800" b="1" dirty="0" smtClean="0">
                <a:latin typeface="Arial" charset="0"/>
              </a:rPr>
              <a:t>Most well known empirical study is called </a:t>
            </a:r>
            <a:r>
              <a:rPr lang="en-US" sz="2800" b="1" i="1" dirty="0" smtClean="0">
                <a:latin typeface="Arial" charset="0"/>
              </a:rPr>
              <a:t>Suicide</a:t>
            </a:r>
            <a:r>
              <a:rPr lang="en-US" sz="2800" b="1" dirty="0" smtClean="0">
                <a:latin typeface="Arial" charset="0"/>
              </a:rPr>
              <a:t>, where he looks at the social causes of suicide</a:t>
            </a:r>
          </a:p>
          <a:p>
            <a:pPr eaLnBrk="1" hangingPunct="1">
              <a:defRPr/>
            </a:pPr>
            <a:r>
              <a:rPr lang="en-US" sz="2800" b="1" dirty="0" smtClean="0">
                <a:latin typeface="Arial" charset="0"/>
              </a:rPr>
              <a:t>Generally regarded as the founder of </a:t>
            </a:r>
            <a:r>
              <a:rPr lang="en-US" sz="2800" b="1" i="1" dirty="0" smtClean="0">
                <a:latin typeface="Arial" charset="0"/>
              </a:rPr>
              <a:t>functionalist theory</a:t>
            </a:r>
          </a:p>
        </p:txBody>
      </p:sp>
      <p:pic>
        <p:nvPicPr>
          <p:cNvPr id="16388" name="Picture 4" descr="DURKHEIM"/>
          <p:cNvPicPr>
            <a:picLocks noChangeAspect="1" noChangeArrowheads="1"/>
          </p:cNvPicPr>
          <p:nvPr/>
        </p:nvPicPr>
        <p:blipFill>
          <a:blip r:embed="rId3"/>
          <a:srcRect/>
          <a:stretch>
            <a:fillRect/>
          </a:stretch>
        </p:blipFill>
        <p:spPr bwMode="auto">
          <a:xfrm>
            <a:off x="0" y="1219200"/>
            <a:ext cx="2174875" cy="3505200"/>
          </a:xfrm>
          <a:prstGeom prst="rect">
            <a:avLst/>
          </a:prstGeom>
          <a:noFill/>
          <a:ln w="9525">
            <a:noFill/>
            <a:miter lim="800000"/>
            <a:headEnd/>
            <a:tailEnd/>
          </a:ln>
        </p:spPr>
      </p:pic>
      <p:sp>
        <p:nvSpPr>
          <p:cNvPr id="16389" name="Text Box 5"/>
          <p:cNvSpPr txBox="1">
            <a:spLocks noChangeArrowheads="1"/>
          </p:cNvSpPr>
          <p:nvPr/>
        </p:nvSpPr>
        <p:spPr bwMode="auto">
          <a:xfrm>
            <a:off x="0" y="4724400"/>
            <a:ext cx="2133600" cy="396875"/>
          </a:xfrm>
          <a:prstGeom prst="rect">
            <a:avLst/>
          </a:prstGeom>
          <a:noFill/>
          <a:ln w="9525">
            <a:noFill/>
            <a:miter lim="800000"/>
            <a:headEnd/>
            <a:tailEnd/>
          </a:ln>
        </p:spPr>
        <p:txBody>
          <a:bodyPr>
            <a:spAutoFit/>
          </a:bodyPr>
          <a:lstStyle/>
          <a:p>
            <a:pPr algn="ctr" eaLnBrk="1" hangingPunct="1">
              <a:spcBef>
                <a:spcPct val="50000"/>
              </a:spcBef>
            </a:pPr>
            <a:r>
              <a:rPr lang="en-US" sz="2000" b="1">
                <a:solidFill>
                  <a:srgbClr val="000000"/>
                </a:solidFill>
                <a:latin typeface="Arial" charset="0"/>
              </a:rPr>
              <a:t>Emile Durkheim</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8" name="Rectangle 2"/>
          <p:cNvSpPr>
            <a:spLocks noGrp="1" noChangeArrowheads="1"/>
          </p:cNvSpPr>
          <p:nvPr>
            <p:ph type="title"/>
          </p:nvPr>
        </p:nvSpPr>
        <p:spPr>
          <a:xfrm>
            <a:off x="304800" y="228600"/>
            <a:ext cx="8686800" cy="762000"/>
          </a:xfrm>
        </p:spPr>
        <p:txBody>
          <a:bodyPr>
            <a:normAutofit/>
          </a:bodyPr>
          <a:lstStyle/>
          <a:p>
            <a:pPr eaLnBrk="1" hangingPunct="1">
              <a:defRPr/>
            </a:pPr>
            <a:r>
              <a:rPr lang="en-US" b="0" dirty="0" smtClean="0"/>
              <a:t>Max Weber (1864-1920)</a:t>
            </a:r>
          </a:p>
        </p:txBody>
      </p:sp>
      <p:sp>
        <p:nvSpPr>
          <p:cNvPr id="101379" name="Rectangle 3"/>
          <p:cNvSpPr>
            <a:spLocks noGrp="1" noChangeArrowheads="1"/>
          </p:cNvSpPr>
          <p:nvPr>
            <p:ph idx="1"/>
          </p:nvPr>
        </p:nvSpPr>
        <p:spPr>
          <a:xfrm>
            <a:off x="2133600" y="1295400"/>
            <a:ext cx="6629400" cy="5410200"/>
          </a:xfrm>
        </p:spPr>
        <p:txBody>
          <a:bodyPr/>
          <a:lstStyle/>
          <a:p>
            <a:pPr eaLnBrk="1" hangingPunct="1">
              <a:lnSpc>
                <a:spcPct val="90000"/>
              </a:lnSpc>
              <a:defRPr/>
            </a:pPr>
            <a:r>
              <a:rPr lang="en-US" sz="2800" b="1" dirty="0" smtClean="0">
                <a:latin typeface="Arial" charset="0"/>
              </a:rPr>
              <a:t>Much of Weber’s work was a critique or clarification of Marx</a:t>
            </a:r>
          </a:p>
          <a:p>
            <a:pPr eaLnBrk="1" hangingPunct="1">
              <a:lnSpc>
                <a:spcPct val="90000"/>
              </a:lnSpc>
              <a:defRPr/>
            </a:pPr>
            <a:r>
              <a:rPr lang="en-US" sz="2800" b="1" dirty="0" smtClean="0">
                <a:latin typeface="Arial" charset="0"/>
              </a:rPr>
              <a:t>His most famous work, </a:t>
            </a:r>
            <a:r>
              <a:rPr lang="en-US" sz="2800" b="1" i="1" dirty="0" smtClean="0">
                <a:latin typeface="Arial" charset="0"/>
              </a:rPr>
              <a:t>The Protestant Ethic and the Spirit of Capitalism</a:t>
            </a:r>
            <a:r>
              <a:rPr lang="en-US" sz="2800" b="1" dirty="0" smtClean="0">
                <a:latin typeface="Arial" charset="0"/>
              </a:rPr>
              <a:t> directly challenged Marx’s ideas on the role of religion in society</a:t>
            </a:r>
          </a:p>
          <a:p>
            <a:pPr eaLnBrk="1" hangingPunct="1">
              <a:lnSpc>
                <a:spcPct val="90000"/>
              </a:lnSpc>
              <a:defRPr/>
            </a:pPr>
            <a:r>
              <a:rPr lang="en-US" sz="2800" b="1" dirty="0" smtClean="0">
                <a:latin typeface="Arial" charset="0"/>
              </a:rPr>
              <a:t>Weber was also interested in bureaucracies and the process of rationalization in society</a:t>
            </a:r>
          </a:p>
        </p:txBody>
      </p:sp>
      <p:pic>
        <p:nvPicPr>
          <p:cNvPr id="17412" name="Picture 4" descr="WEBER-2"/>
          <p:cNvPicPr>
            <a:picLocks noChangeAspect="1" noChangeArrowheads="1"/>
          </p:cNvPicPr>
          <p:nvPr/>
        </p:nvPicPr>
        <p:blipFill>
          <a:blip r:embed="rId3"/>
          <a:srcRect/>
          <a:stretch>
            <a:fillRect/>
          </a:stretch>
        </p:blipFill>
        <p:spPr bwMode="auto">
          <a:xfrm>
            <a:off x="152400" y="1295400"/>
            <a:ext cx="1930400" cy="4038600"/>
          </a:xfrm>
          <a:prstGeom prst="rect">
            <a:avLst/>
          </a:prstGeom>
          <a:noFill/>
          <a:ln w="9525">
            <a:noFill/>
            <a:miter lim="800000"/>
            <a:headEnd/>
            <a:tailEnd/>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2"/>
          <p:cNvSpPr>
            <a:spLocks noGrp="1" noChangeArrowheads="1"/>
          </p:cNvSpPr>
          <p:nvPr>
            <p:ph type="title"/>
          </p:nvPr>
        </p:nvSpPr>
        <p:spPr>
          <a:xfrm>
            <a:off x="1143000" y="304801"/>
            <a:ext cx="7467600" cy="1066799"/>
          </a:xfrm>
        </p:spPr>
        <p:txBody>
          <a:bodyPr/>
          <a:lstStyle/>
          <a:p>
            <a:pPr eaLnBrk="1" hangingPunct="1">
              <a:defRPr/>
            </a:pPr>
            <a:r>
              <a:rPr lang="en-US" b="0" dirty="0" smtClean="0"/>
              <a:t>Defining the Sociology</a:t>
            </a:r>
          </a:p>
        </p:txBody>
      </p:sp>
      <p:sp>
        <p:nvSpPr>
          <p:cNvPr id="71683" name="Rectangle 3"/>
          <p:cNvSpPr>
            <a:spLocks noGrp="1" noChangeArrowheads="1"/>
          </p:cNvSpPr>
          <p:nvPr>
            <p:ph type="body" sz="half" idx="1"/>
          </p:nvPr>
        </p:nvSpPr>
        <p:spPr>
          <a:xfrm>
            <a:off x="304800" y="1524000"/>
            <a:ext cx="8534400" cy="4724400"/>
          </a:xfrm>
        </p:spPr>
        <p:txBody>
          <a:bodyPr>
            <a:normAutofit/>
          </a:bodyPr>
          <a:lstStyle/>
          <a:p>
            <a:pPr eaLnBrk="1" hangingPunct="1">
              <a:defRPr/>
            </a:pPr>
            <a:r>
              <a:rPr lang="en-US" b="1" dirty="0" smtClean="0">
                <a:latin typeface="+mj-lt"/>
              </a:rPr>
              <a:t>“Sociology is the scientific study of human society and social interactions.”</a:t>
            </a:r>
          </a:p>
          <a:p>
            <a:r>
              <a:rPr lang="en-US" b="1" dirty="0" smtClean="0">
                <a:latin typeface="+mj-lt"/>
              </a:rPr>
              <a:t>“the study of social life and group interaction and social behavior.”</a:t>
            </a:r>
          </a:p>
          <a:p>
            <a:r>
              <a:rPr lang="en-US" b="1" dirty="0" smtClean="0">
                <a:latin typeface="+mj-lt"/>
              </a:rPr>
              <a:t>In order to understand social life, sociology is interested in the study of the organization and the functioning  of societies or social groups.</a:t>
            </a:r>
          </a:p>
          <a:p>
            <a:endParaRPr lang="en-US" b="1" dirty="0" smtClean="0">
              <a:latin typeface="+mj-lt"/>
            </a:endParaRPr>
          </a:p>
          <a:p>
            <a:endParaRPr lang="en-US" b="1" dirty="0" smtClean="0">
              <a:latin typeface="+mj-lt"/>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Defining the Sociology</a:t>
            </a:r>
          </a:p>
        </p:txBody>
      </p:sp>
      <p:sp>
        <p:nvSpPr>
          <p:cNvPr id="3" name="Content Placeholder 2"/>
          <p:cNvSpPr>
            <a:spLocks noGrp="1"/>
          </p:cNvSpPr>
          <p:nvPr>
            <p:ph idx="1"/>
          </p:nvPr>
        </p:nvSpPr>
        <p:spPr/>
        <p:txBody>
          <a:bodyPr>
            <a:normAutofit fontScale="85000" lnSpcReduction="10000"/>
          </a:bodyPr>
          <a:lstStyle/>
          <a:p>
            <a:r>
              <a:rPr lang="en-US" dirty="0"/>
              <a:t>Sociology is the systematic study of social behavior and human groups. It focuses primarily on the influence of social relationships upon people’s attitudes and behavior and on how societies are established and change</a:t>
            </a:r>
            <a:r>
              <a:rPr lang="en-US" dirty="0" smtClean="0"/>
              <a:t>.</a:t>
            </a:r>
          </a:p>
          <a:p>
            <a:r>
              <a:rPr lang="en-US" dirty="0" smtClean="0"/>
              <a:t>As </a:t>
            </a:r>
            <a:r>
              <a:rPr lang="en-US" dirty="0"/>
              <a:t>a field of study sociology has a very broad scope. It deals with families, gangs, business firms, computer networks, political parties, schools, religions, and labor unions. It is concerned with love, poverty, conformity, technology, discrimination, illness, alienation, overpopulation and community.</a:t>
            </a:r>
          </a:p>
          <a:p>
            <a:endParaRPr lang="en-US" dirty="0"/>
          </a:p>
        </p:txBody>
      </p:sp>
    </p:spTree>
    <p:extLst>
      <p:ext uri="{BB962C8B-B14F-4D97-AF65-F5344CB8AC3E}">
        <p14:creationId xmlns:p14="http://schemas.microsoft.com/office/powerpoint/2010/main" val="46383219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76200"/>
            <a:ext cx="8686800" cy="914400"/>
          </a:xfrm>
        </p:spPr>
        <p:txBody>
          <a:bodyPr>
            <a:normAutofit/>
          </a:bodyPr>
          <a:lstStyle/>
          <a:p>
            <a:r>
              <a:rPr lang="en-US" dirty="0" smtClean="0"/>
              <a:t>Nature of Sociology?</a:t>
            </a:r>
            <a:endParaRPr lang="en-US" dirty="0"/>
          </a:p>
        </p:txBody>
      </p:sp>
      <p:sp>
        <p:nvSpPr>
          <p:cNvPr id="3" name="Content Placeholder 2"/>
          <p:cNvSpPr>
            <a:spLocks noGrp="1"/>
          </p:cNvSpPr>
          <p:nvPr>
            <p:ph idx="1"/>
          </p:nvPr>
        </p:nvSpPr>
        <p:spPr>
          <a:xfrm>
            <a:off x="304800" y="990600"/>
            <a:ext cx="8686800" cy="5867400"/>
          </a:xfrm>
        </p:spPr>
        <p:txBody>
          <a:bodyPr>
            <a:normAutofit fontScale="92500" lnSpcReduction="20000"/>
          </a:bodyPr>
          <a:lstStyle/>
          <a:p>
            <a:pPr marL="0" indent="0">
              <a:buNone/>
            </a:pPr>
            <a:r>
              <a:rPr lang="en-US" b="1" dirty="0"/>
              <a:t>Is Sociology A Science</a:t>
            </a:r>
            <a:r>
              <a:rPr lang="en-US" b="1" dirty="0" smtClean="0"/>
              <a:t>?:</a:t>
            </a:r>
          </a:p>
          <a:p>
            <a:pPr marL="0" indent="0">
              <a:buNone/>
            </a:pPr>
            <a:r>
              <a:rPr lang="en-US" dirty="0" smtClean="0"/>
              <a:t>Those </a:t>
            </a:r>
            <a:r>
              <a:rPr lang="en-US" dirty="0"/>
              <a:t>who support the cause of sociology as science </a:t>
            </a:r>
            <a:r>
              <a:rPr lang="en-US" dirty="0" smtClean="0"/>
              <a:t>argue </a:t>
            </a:r>
            <a:r>
              <a:rPr lang="en-US" dirty="0"/>
              <a:t>that a present day sociologists must be methodological. He must base his conclusions on impartially collected, analyzed and interpreted data. He should also be willing to get his data tested anywhere to </a:t>
            </a:r>
            <a:r>
              <a:rPr lang="en-US" dirty="0" smtClean="0"/>
              <a:t>establish </a:t>
            </a:r>
            <a:r>
              <a:rPr lang="en-US" dirty="0"/>
              <a:t>its validity. They also argue that like natural scientists, Sociologists are concerned with hard facts and not with ideal </a:t>
            </a:r>
            <a:r>
              <a:rPr lang="en-US" dirty="0" smtClean="0"/>
              <a:t>situations.</a:t>
            </a:r>
          </a:p>
          <a:p>
            <a:pPr marL="0" indent="0">
              <a:buNone/>
            </a:pPr>
            <a:r>
              <a:rPr lang="en-US" dirty="0"/>
              <a:t>They also believe that there are many social facts and theories which the sociologists have developed after hard labor and these are universally applicable, under similar circumstances.</a:t>
            </a:r>
          </a:p>
        </p:txBody>
      </p:sp>
    </p:spTree>
    <p:extLst>
      <p:ext uri="{BB962C8B-B14F-4D97-AF65-F5344CB8AC3E}">
        <p14:creationId xmlns:p14="http://schemas.microsoft.com/office/powerpoint/2010/main" val="47261874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37457" y="152400"/>
            <a:ext cx="8686800" cy="533400"/>
          </a:xfrm>
        </p:spPr>
        <p:txBody>
          <a:bodyPr>
            <a:normAutofit fontScale="90000"/>
          </a:bodyPr>
          <a:lstStyle/>
          <a:p>
            <a:r>
              <a:rPr lang="en-US" dirty="0"/>
              <a:t>Nature of Sociology?</a:t>
            </a:r>
          </a:p>
        </p:txBody>
      </p:sp>
      <p:sp>
        <p:nvSpPr>
          <p:cNvPr id="3" name="Content Placeholder 2"/>
          <p:cNvSpPr>
            <a:spLocks noGrp="1"/>
          </p:cNvSpPr>
          <p:nvPr>
            <p:ph idx="1"/>
          </p:nvPr>
        </p:nvSpPr>
        <p:spPr>
          <a:xfrm>
            <a:off x="304800" y="1066800"/>
            <a:ext cx="8839200" cy="5791200"/>
          </a:xfrm>
        </p:spPr>
        <p:txBody>
          <a:bodyPr>
            <a:normAutofit fontScale="77500" lnSpcReduction="20000"/>
          </a:bodyPr>
          <a:lstStyle/>
          <a:p>
            <a:pPr marL="0" indent="0">
              <a:buNone/>
            </a:pPr>
            <a:r>
              <a:rPr lang="en-US" b="1" dirty="0"/>
              <a:t>Sociology- Not a Science</a:t>
            </a:r>
            <a:r>
              <a:rPr lang="en-US" b="1" dirty="0" smtClean="0"/>
              <a:t>:</a:t>
            </a:r>
          </a:p>
          <a:p>
            <a:pPr marL="0" indent="0">
              <a:buNone/>
            </a:pPr>
            <a:r>
              <a:rPr lang="en-US" dirty="0" smtClean="0"/>
              <a:t>Many </a:t>
            </a:r>
            <a:r>
              <a:rPr lang="en-US" dirty="0"/>
              <a:t>believe that society is not a perfect science. Like the results of natural sciences, the results obtained by social scientists cannot be generalized and these also cannot be same under all circumstances and at all places. </a:t>
            </a:r>
            <a:endParaRPr lang="en-US" dirty="0" smtClean="0"/>
          </a:p>
          <a:p>
            <a:pPr marL="0" indent="0">
              <a:buNone/>
            </a:pPr>
            <a:r>
              <a:rPr lang="en-US" dirty="0" smtClean="0"/>
              <a:t>The </a:t>
            </a:r>
            <a:r>
              <a:rPr lang="en-US" dirty="0"/>
              <a:t>conditions always differ from society to society and social changes are unavoidable. These are also very complex. Then it is said that each human beings has his own limitations and he provides information keeping those limitations </a:t>
            </a:r>
            <a:r>
              <a:rPr lang="en-US" dirty="0" smtClean="0"/>
              <a:t>into </a:t>
            </a:r>
            <a:r>
              <a:rPr lang="en-US" dirty="0"/>
              <a:t>consideration</a:t>
            </a:r>
            <a:endParaRPr lang="en-US" dirty="0" smtClean="0"/>
          </a:p>
          <a:p>
            <a:pPr marL="0" indent="0">
              <a:buNone/>
            </a:pPr>
            <a:r>
              <a:rPr lang="en-US" dirty="0"/>
              <a:t>Unlike natural scientist, a sociologist has no laboratory facilities and also has no control over material to be experimented i.e. human beings. Not only this, but it is not possible to repeat experiments. It is more or less not possible to make the safe predictions because nature of social problems with which the sociologists are not the same all over the </a:t>
            </a:r>
            <a:r>
              <a:rPr lang="en-US" dirty="0" smtClean="0"/>
              <a:t>world.</a:t>
            </a:r>
            <a:endParaRPr lang="en-US" dirty="0"/>
          </a:p>
        </p:txBody>
      </p:sp>
    </p:spTree>
    <p:extLst>
      <p:ext uri="{BB962C8B-B14F-4D97-AF65-F5344CB8AC3E}">
        <p14:creationId xmlns:p14="http://schemas.microsoft.com/office/powerpoint/2010/main" val="109946453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152400"/>
            <a:ext cx="8686800" cy="685800"/>
          </a:xfrm>
        </p:spPr>
        <p:txBody>
          <a:bodyPr>
            <a:normAutofit/>
          </a:bodyPr>
          <a:lstStyle/>
          <a:p>
            <a:r>
              <a:rPr lang="en-US" dirty="0"/>
              <a:t>Nature of Sociology?</a:t>
            </a:r>
          </a:p>
        </p:txBody>
      </p:sp>
      <p:sp>
        <p:nvSpPr>
          <p:cNvPr id="3" name="Content Placeholder 2"/>
          <p:cNvSpPr>
            <a:spLocks noGrp="1"/>
          </p:cNvSpPr>
          <p:nvPr>
            <p:ph idx="1"/>
          </p:nvPr>
        </p:nvSpPr>
        <p:spPr>
          <a:xfrm>
            <a:off x="304800" y="1219200"/>
            <a:ext cx="8686800" cy="5638800"/>
          </a:xfrm>
        </p:spPr>
        <p:txBody>
          <a:bodyPr>
            <a:normAutofit fontScale="85000" lnSpcReduction="20000"/>
          </a:bodyPr>
          <a:lstStyle/>
          <a:p>
            <a:pPr marL="0" indent="0">
              <a:buNone/>
            </a:pPr>
            <a:r>
              <a:rPr lang="en-US" dirty="0"/>
              <a:t>What is </a:t>
            </a:r>
            <a:r>
              <a:rPr lang="en-US" b="1" dirty="0" smtClean="0"/>
              <a:t>real nature of sociology </a:t>
            </a:r>
            <a:r>
              <a:rPr lang="en-US" dirty="0" smtClean="0"/>
              <a:t>about </a:t>
            </a:r>
            <a:r>
              <a:rPr lang="en-US" dirty="0"/>
              <a:t>this controversy is likely to continue. According to Robert Stead Sociology is a social science and not a natural science, because it deals with human beings and social phenomena. It is positive and not normative science because it studies social phenomena as it is and not as it ought to be. It is pure and not applied science because it studies underlying factors of a social phenomenon. Sociology is an abstract and not a concrete science because it studies society in general. It deals with society, which in itself is abstract and as such the subject cannot be concrete. It is a science of generalization and not that of particularization because it studies a social problem in general and not in particular way. It does not study a social phenomenon from a particular angle. It is an empirical or rational science because it tries to follow logical method of data collection.</a:t>
            </a:r>
          </a:p>
        </p:txBody>
      </p:sp>
    </p:spTree>
    <p:extLst>
      <p:ext uri="{BB962C8B-B14F-4D97-AF65-F5344CB8AC3E}">
        <p14:creationId xmlns:p14="http://schemas.microsoft.com/office/powerpoint/2010/main" val="336052464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Rectangle 2"/>
          <p:cNvSpPr>
            <a:spLocks noGrp="1" noChangeArrowheads="1"/>
          </p:cNvSpPr>
          <p:nvPr>
            <p:ph type="title"/>
          </p:nvPr>
        </p:nvSpPr>
        <p:spPr>
          <a:xfrm>
            <a:off x="246063" y="76200"/>
            <a:ext cx="8364537" cy="1143000"/>
          </a:xfrm>
        </p:spPr>
        <p:txBody>
          <a:bodyPr/>
          <a:lstStyle/>
          <a:p>
            <a:pPr eaLnBrk="1" hangingPunct="1">
              <a:defRPr/>
            </a:pPr>
            <a:r>
              <a:rPr lang="en-US" b="0" dirty="0" smtClean="0"/>
              <a:t>Sociology and the Social Sciences</a:t>
            </a:r>
          </a:p>
        </p:txBody>
      </p:sp>
      <p:sp>
        <p:nvSpPr>
          <p:cNvPr id="10243" name="WordArt 4"/>
          <p:cNvSpPr>
            <a:spLocks noChangeArrowheads="1" noChangeShapeType="1" noTextEdit="1"/>
          </p:cNvSpPr>
          <p:nvPr/>
        </p:nvSpPr>
        <p:spPr bwMode="auto">
          <a:xfrm>
            <a:off x="5486400" y="2209800"/>
            <a:ext cx="2819400" cy="1371600"/>
          </a:xfrm>
          <a:prstGeom prst="rect">
            <a:avLst/>
          </a:prstGeom>
        </p:spPr>
        <p:txBody>
          <a:bodyPr wrap="none" fromWordArt="1">
            <a:prstTxWarp prst="textCascadeUp">
              <a:avLst>
                <a:gd name="adj" fmla="val 32162"/>
              </a:avLst>
            </a:prstTxWarp>
          </a:bodyPr>
          <a:lstStyle/>
          <a:p>
            <a:pPr algn="ctr"/>
            <a:r>
              <a:rPr lang="en-US" sz="3600" kern="10">
                <a:ln w="9525">
                  <a:noFill/>
                  <a:round/>
                  <a:headEnd/>
                  <a:tailEnd/>
                </a:ln>
                <a:gradFill rotWithShape="1">
                  <a:gsLst>
                    <a:gs pos="0">
                      <a:srgbClr val="9999FF"/>
                    </a:gs>
                    <a:gs pos="100000">
                      <a:srgbClr val="009999"/>
                    </a:gs>
                  </a:gsLst>
                  <a:lin ang="5400000" scaled="1"/>
                </a:gradFill>
                <a:effectLst>
                  <a:outerShdw dist="53882" dir="2700000" algn="ctr" rotWithShape="0">
                    <a:srgbClr val="C0C0C0"/>
                  </a:outerShdw>
                </a:effectLst>
                <a:latin typeface="Times New Roman"/>
                <a:cs typeface="Times New Roman"/>
              </a:rPr>
              <a:t>Psychology</a:t>
            </a:r>
          </a:p>
        </p:txBody>
      </p:sp>
      <p:sp>
        <p:nvSpPr>
          <p:cNvPr id="10244" name="WordArt 5"/>
          <p:cNvSpPr>
            <a:spLocks noChangeArrowheads="1" noChangeShapeType="1" noTextEdit="1"/>
          </p:cNvSpPr>
          <p:nvPr/>
        </p:nvSpPr>
        <p:spPr bwMode="auto">
          <a:xfrm>
            <a:off x="304800" y="2133600"/>
            <a:ext cx="3886200" cy="1447800"/>
          </a:xfrm>
          <a:prstGeom prst="rect">
            <a:avLst/>
          </a:prstGeom>
        </p:spPr>
        <p:txBody>
          <a:bodyPr wrap="none" fromWordArt="1">
            <a:prstTxWarp prst="textCascadeDown">
              <a:avLst>
                <a:gd name="adj" fmla="val 38282"/>
              </a:avLst>
            </a:prstTxWarp>
          </a:bodyPr>
          <a:lstStyle/>
          <a:p>
            <a:pPr algn="ctr"/>
            <a:r>
              <a:rPr lang="en-US" sz="3600" kern="10" dirty="0">
                <a:ln w="9525">
                  <a:noFill/>
                  <a:round/>
                  <a:headEnd/>
                  <a:tailEnd/>
                </a:ln>
                <a:gradFill rotWithShape="1">
                  <a:gsLst>
                    <a:gs pos="0">
                      <a:srgbClr val="9999FF"/>
                    </a:gs>
                    <a:gs pos="100000">
                      <a:srgbClr val="009999"/>
                    </a:gs>
                  </a:gsLst>
                  <a:lin ang="5400000" scaled="1"/>
                </a:gradFill>
                <a:effectLst>
                  <a:outerShdw dist="53882" dir="2700000" algn="ctr" rotWithShape="0">
                    <a:srgbClr val="C0C0C0"/>
                  </a:outerShdw>
                </a:effectLst>
                <a:latin typeface="Times New Roman"/>
                <a:cs typeface="Times New Roman"/>
              </a:rPr>
              <a:t>Cultural Anthropology</a:t>
            </a:r>
          </a:p>
        </p:txBody>
      </p:sp>
      <p:sp>
        <p:nvSpPr>
          <p:cNvPr id="10245" name="WordArt 6"/>
          <p:cNvSpPr>
            <a:spLocks noChangeArrowheads="1" noChangeShapeType="1" noTextEdit="1"/>
          </p:cNvSpPr>
          <p:nvPr/>
        </p:nvSpPr>
        <p:spPr bwMode="auto">
          <a:xfrm>
            <a:off x="2971800" y="3581400"/>
            <a:ext cx="3352800" cy="990600"/>
          </a:xfrm>
          <a:prstGeom prst="rect">
            <a:avLst/>
          </a:prstGeom>
        </p:spPr>
        <p:txBody>
          <a:bodyPr wrap="none" fromWordArt="1">
            <a:prstTxWarp prst="textDeflateBottom">
              <a:avLst>
                <a:gd name="adj" fmla="val 53125"/>
              </a:avLst>
            </a:prstTxWarp>
          </a:bodyPr>
          <a:lstStyle/>
          <a:p>
            <a:pPr algn="ctr"/>
            <a:r>
              <a:rPr lang="en-US" sz="3600" kern="10" dirty="0">
                <a:ln w="9525">
                  <a:noFill/>
                  <a:round/>
                  <a:headEnd/>
                  <a:tailEnd/>
                </a:ln>
                <a:gradFill rotWithShape="1">
                  <a:gsLst>
                    <a:gs pos="0">
                      <a:srgbClr val="9999FF"/>
                    </a:gs>
                    <a:gs pos="100000">
                      <a:srgbClr val="009999"/>
                    </a:gs>
                  </a:gsLst>
                  <a:lin ang="5400000" scaled="1"/>
                </a:gradFill>
                <a:effectLst>
                  <a:outerShdw dist="53882" dir="2700000" algn="ctr" rotWithShape="0">
                    <a:srgbClr val="C0C0C0"/>
                  </a:outerShdw>
                </a:effectLst>
                <a:latin typeface="Times New Roman"/>
                <a:cs typeface="Times New Roman"/>
              </a:rPr>
              <a:t>Economics</a:t>
            </a:r>
          </a:p>
        </p:txBody>
      </p:sp>
      <p:sp>
        <p:nvSpPr>
          <p:cNvPr id="10246" name="WordArt 7"/>
          <p:cNvSpPr>
            <a:spLocks noChangeArrowheads="1" noChangeShapeType="1" noTextEdit="1"/>
          </p:cNvSpPr>
          <p:nvPr/>
        </p:nvSpPr>
        <p:spPr bwMode="auto">
          <a:xfrm>
            <a:off x="3276600" y="4495800"/>
            <a:ext cx="2667000" cy="914400"/>
          </a:xfrm>
          <a:prstGeom prst="rect">
            <a:avLst/>
          </a:prstGeom>
        </p:spPr>
        <p:txBody>
          <a:bodyPr wrap="none" fromWordArt="1">
            <a:prstTxWarp prst="textInflateTop">
              <a:avLst>
                <a:gd name="adj" fmla="val 31917"/>
              </a:avLst>
            </a:prstTxWarp>
          </a:bodyPr>
          <a:lstStyle/>
          <a:p>
            <a:pPr algn="ctr"/>
            <a:r>
              <a:rPr lang="en-US" sz="3600" kern="10">
                <a:ln w="9525">
                  <a:noFill/>
                  <a:round/>
                  <a:headEnd/>
                  <a:tailEnd/>
                </a:ln>
                <a:gradFill rotWithShape="1">
                  <a:gsLst>
                    <a:gs pos="0">
                      <a:srgbClr val="9999FF"/>
                    </a:gs>
                    <a:gs pos="100000">
                      <a:srgbClr val="009999"/>
                    </a:gs>
                  </a:gsLst>
                  <a:lin ang="5400000" scaled="1"/>
                </a:gradFill>
                <a:effectLst>
                  <a:outerShdw dist="53882" dir="2700000" algn="ctr" rotWithShape="0">
                    <a:srgbClr val="C0C0C0"/>
                  </a:outerShdw>
                </a:effectLst>
                <a:latin typeface="Times New Roman"/>
                <a:cs typeface="Times New Roman"/>
              </a:rPr>
              <a:t>History</a:t>
            </a:r>
          </a:p>
        </p:txBody>
      </p:sp>
      <p:sp>
        <p:nvSpPr>
          <p:cNvPr id="10247" name="WordArt 8"/>
          <p:cNvSpPr>
            <a:spLocks noChangeArrowheads="1" noChangeShapeType="1" noTextEdit="1"/>
          </p:cNvSpPr>
          <p:nvPr/>
        </p:nvSpPr>
        <p:spPr bwMode="auto">
          <a:xfrm>
            <a:off x="228600" y="5562600"/>
            <a:ext cx="2971800" cy="1066800"/>
          </a:xfrm>
          <a:prstGeom prst="rect">
            <a:avLst/>
          </a:prstGeom>
        </p:spPr>
        <p:txBody>
          <a:bodyPr wrap="none" fromWordArt="1">
            <a:prstTxWarp prst="textCascadeUp">
              <a:avLst>
                <a:gd name="adj" fmla="val 44444"/>
              </a:avLst>
            </a:prstTxWarp>
          </a:bodyPr>
          <a:lstStyle/>
          <a:p>
            <a:pPr algn="ctr"/>
            <a:r>
              <a:rPr lang="en-US" sz="3600" kern="10">
                <a:ln w="9525">
                  <a:noFill/>
                  <a:round/>
                  <a:headEnd/>
                  <a:tailEnd/>
                </a:ln>
                <a:gradFill rotWithShape="1">
                  <a:gsLst>
                    <a:gs pos="0">
                      <a:srgbClr val="9999FF"/>
                    </a:gs>
                    <a:gs pos="100000">
                      <a:srgbClr val="009999"/>
                    </a:gs>
                  </a:gsLst>
                  <a:lin ang="5400000" scaled="1"/>
                </a:gradFill>
                <a:effectLst>
                  <a:outerShdw dist="53882" dir="2700000" algn="ctr" rotWithShape="0">
                    <a:srgbClr val="C0C0C0"/>
                  </a:outerShdw>
                </a:effectLst>
                <a:latin typeface="Times New Roman"/>
                <a:cs typeface="Times New Roman"/>
              </a:rPr>
              <a:t>Political Science</a:t>
            </a:r>
          </a:p>
        </p:txBody>
      </p:sp>
      <p:sp>
        <p:nvSpPr>
          <p:cNvPr id="10248" name="WordArt 9"/>
          <p:cNvSpPr>
            <a:spLocks noChangeArrowheads="1" noChangeShapeType="1" noTextEdit="1"/>
          </p:cNvSpPr>
          <p:nvPr/>
        </p:nvSpPr>
        <p:spPr bwMode="auto">
          <a:xfrm>
            <a:off x="5943600" y="5562600"/>
            <a:ext cx="3200400" cy="1066800"/>
          </a:xfrm>
          <a:prstGeom prst="rect">
            <a:avLst/>
          </a:prstGeom>
        </p:spPr>
        <p:txBody>
          <a:bodyPr wrap="none" fromWordArt="1">
            <a:prstTxWarp prst="textCascadeDown">
              <a:avLst>
                <a:gd name="adj" fmla="val 35713"/>
              </a:avLst>
            </a:prstTxWarp>
          </a:bodyPr>
          <a:lstStyle/>
          <a:p>
            <a:pPr algn="ctr"/>
            <a:r>
              <a:rPr lang="en-US" sz="3600" kern="10">
                <a:ln w="9525">
                  <a:noFill/>
                  <a:round/>
                  <a:headEnd/>
                  <a:tailEnd/>
                </a:ln>
                <a:gradFill rotWithShape="1">
                  <a:gsLst>
                    <a:gs pos="0">
                      <a:srgbClr val="9999FF"/>
                    </a:gs>
                    <a:gs pos="100000">
                      <a:srgbClr val="009999"/>
                    </a:gs>
                  </a:gsLst>
                  <a:lin ang="5400000" scaled="1"/>
                </a:gradFill>
                <a:effectLst>
                  <a:outerShdw dist="53882" dir="2700000" algn="ctr" rotWithShape="0">
                    <a:srgbClr val="C0C0C0"/>
                  </a:outerShdw>
                </a:effectLst>
                <a:latin typeface="Times New Roman"/>
                <a:cs typeface="Times New Roman"/>
              </a:rPr>
              <a:t>Social Work</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152400"/>
            <a:ext cx="8686800" cy="838200"/>
          </a:xfrm>
        </p:spPr>
        <p:txBody>
          <a:bodyPr>
            <a:normAutofit/>
          </a:bodyPr>
          <a:lstStyle/>
          <a:p>
            <a:r>
              <a:rPr lang="en-US" dirty="0"/>
              <a:t> Social Psychology and Sociology </a:t>
            </a:r>
          </a:p>
        </p:txBody>
      </p:sp>
      <p:sp>
        <p:nvSpPr>
          <p:cNvPr id="3" name="Content Placeholder 2"/>
          <p:cNvSpPr>
            <a:spLocks noGrp="1"/>
          </p:cNvSpPr>
          <p:nvPr>
            <p:ph idx="1"/>
          </p:nvPr>
        </p:nvSpPr>
        <p:spPr>
          <a:xfrm>
            <a:off x="304800" y="1143000"/>
            <a:ext cx="8686800" cy="5562600"/>
          </a:xfrm>
        </p:spPr>
        <p:txBody>
          <a:bodyPr>
            <a:normAutofit/>
          </a:bodyPr>
          <a:lstStyle/>
          <a:p>
            <a:pPr marL="0" indent="0">
              <a:buNone/>
            </a:pPr>
            <a:r>
              <a:rPr lang="en-US" dirty="0"/>
              <a:t>Social psychology is the study of social and cultural influences on the individual. It focuses on the </a:t>
            </a:r>
            <a:r>
              <a:rPr lang="en-US" dirty="0" smtClean="0"/>
              <a:t>behavior </a:t>
            </a:r>
            <a:r>
              <a:rPr lang="en-US" dirty="0"/>
              <a:t>of a single person and hence, differs from sociology, which is more concerned with relations among groups. However, there are areas of common interest such as </a:t>
            </a:r>
            <a:r>
              <a:rPr lang="en-US" dirty="0" smtClean="0"/>
              <a:t>socialization, </a:t>
            </a:r>
            <a:r>
              <a:rPr lang="en-US" dirty="0"/>
              <a:t>norms and values. Moreover, the influences of the group on the individual and of the individual on the group are also of interest to both social psychology and sociology. </a:t>
            </a:r>
          </a:p>
        </p:txBody>
      </p:sp>
    </p:spTree>
    <p:extLst>
      <p:ext uri="{BB962C8B-B14F-4D97-AF65-F5344CB8AC3E}">
        <p14:creationId xmlns:p14="http://schemas.microsoft.com/office/powerpoint/2010/main" val="152606352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152400"/>
            <a:ext cx="8839200" cy="762000"/>
          </a:xfrm>
        </p:spPr>
        <p:txBody>
          <a:bodyPr>
            <a:normAutofit/>
          </a:bodyPr>
          <a:lstStyle/>
          <a:p>
            <a:r>
              <a:rPr lang="en-US" dirty="0"/>
              <a:t> Sociology and Anthropology </a:t>
            </a:r>
          </a:p>
        </p:txBody>
      </p:sp>
      <p:sp>
        <p:nvSpPr>
          <p:cNvPr id="3" name="Content Placeholder 2"/>
          <p:cNvSpPr>
            <a:spLocks noGrp="1"/>
          </p:cNvSpPr>
          <p:nvPr>
            <p:ph idx="1"/>
          </p:nvPr>
        </p:nvSpPr>
        <p:spPr>
          <a:xfrm>
            <a:off x="304800" y="1143000"/>
            <a:ext cx="8686800" cy="5562600"/>
          </a:xfrm>
        </p:spPr>
        <p:txBody>
          <a:bodyPr>
            <a:noAutofit/>
          </a:bodyPr>
          <a:lstStyle/>
          <a:p>
            <a:pPr marL="0" indent="0">
              <a:buNone/>
            </a:pPr>
            <a:r>
              <a:rPr lang="en-US" sz="2800" dirty="0"/>
              <a:t>There are many fields in anthropology, namely; </a:t>
            </a:r>
            <a:r>
              <a:rPr lang="en-US" sz="2800" dirty="0" smtClean="0"/>
              <a:t>archaeology, linguistics, </a:t>
            </a:r>
            <a:r>
              <a:rPr lang="en-US" sz="2800" dirty="0"/>
              <a:t>physical anthropology and social anthropology. Although, anthropology has been regarded as the study of early (primitive) cultures, and sociology </a:t>
            </a:r>
            <a:r>
              <a:rPr lang="en-US" sz="2800" dirty="0" smtClean="0"/>
              <a:t>of the </a:t>
            </a:r>
            <a:r>
              <a:rPr lang="en-US" sz="2800" dirty="0"/>
              <a:t>more contemporary society. This distinction is no longer valid. Many </a:t>
            </a:r>
            <a:r>
              <a:rPr lang="en-US" sz="2800" dirty="0" smtClean="0"/>
              <a:t>of the </a:t>
            </a:r>
            <a:r>
              <a:rPr lang="en-US" sz="2800" dirty="0"/>
              <a:t>early village studies </a:t>
            </a:r>
            <a:r>
              <a:rPr lang="en-US" sz="2800" dirty="0" smtClean="0"/>
              <a:t>have </a:t>
            </a:r>
            <a:r>
              <a:rPr lang="en-US" sz="2800" dirty="0"/>
              <a:t>been done by social anthropologists. The tribal communities </a:t>
            </a:r>
            <a:r>
              <a:rPr lang="en-US" sz="2800" dirty="0" smtClean="0"/>
              <a:t>  </a:t>
            </a:r>
            <a:r>
              <a:rPr lang="en-US" sz="2800" dirty="0"/>
              <a:t>have, by and large, been studied by anthropologists, in both their physical and social aspects. There is, hence, some overlap between the areas of study of sociology and anthropology, particularly, social anthropology. Culture and social </a:t>
            </a:r>
            <a:r>
              <a:rPr lang="en-US" sz="2800" dirty="0" smtClean="0"/>
              <a:t>organizations </a:t>
            </a:r>
            <a:r>
              <a:rPr lang="en-US" sz="2800" dirty="0"/>
              <a:t>are concepts studied in both these </a:t>
            </a:r>
            <a:r>
              <a:rPr lang="en-US" sz="2800" dirty="0" smtClean="0"/>
              <a:t>discipline</a:t>
            </a:r>
            <a:endParaRPr lang="en-US" sz="2800" dirty="0"/>
          </a:p>
        </p:txBody>
      </p:sp>
    </p:spTree>
    <p:extLst>
      <p:ext uri="{BB962C8B-B14F-4D97-AF65-F5344CB8AC3E}">
        <p14:creationId xmlns:p14="http://schemas.microsoft.com/office/powerpoint/2010/main" val="3541634442"/>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Trek">
  <a:themeElements>
    <a:clrScheme name="Trek">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Trek">
      <a:majorFont>
        <a:latin typeface="Franklin Gothic Medium"/>
        <a:ea typeface=""/>
        <a:cs typeface=""/>
        <a:font script="Jpan" typeface="HG創英角ｺﾞｼｯｸUB"/>
        <a:font script="Hang" typeface="돋움"/>
        <a:font script="Hans" typeface="隶书"/>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Franklin Gothic Book"/>
        <a:ea typeface=""/>
        <a:cs typeface=""/>
        <a:font script="Jpan" typeface="HGｺﾞｼｯｸE"/>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Trek">
      <a:fillStyleLst>
        <a:solidFill>
          <a:schemeClr val="phClr"/>
        </a:solidFill>
        <a:gradFill rotWithShape="1">
          <a:gsLst>
            <a:gs pos="0">
              <a:schemeClr val="phClr">
                <a:tint val="30000"/>
                <a:satMod val="250000"/>
              </a:schemeClr>
            </a:gs>
            <a:gs pos="72000">
              <a:schemeClr val="phClr">
                <a:tint val="75000"/>
                <a:satMod val="210000"/>
              </a:schemeClr>
            </a:gs>
            <a:gs pos="100000">
              <a:schemeClr val="phClr">
                <a:tint val="85000"/>
                <a:satMod val="210000"/>
              </a:schemeClr>
            </a:gs>
          </a:gsLst>
          <a:lin ang="5400000" scaled="1"/>
        </a:gradFill>
        <a:gradFill rotWithShape="1">
          <a:gsLst>
            <a:gs pos="0">
              <a:schemeClr val="phClr">
                <a:tint val="75000"/>
                <a:shade val="85000"/>
                <a:satMod val="230000"/>
              </a:schemeClr>
            </a:gs>
            <a:gs pos="25000">
              <a:schemeClr val="phClr">
                <a:tint val="90000"/>
                <a:shade val="70000"/>
                <a:satMod val="220000"/>
              </a:schemeClr>
            </a:gs>
            <a:gs pos="50000">
              <a:schemeClr val="phClr">
                <a:tint val="90000"/>
                <a:shade val="58000"/>
                <a:satMod val="225000"/>
              </a:schemeClr>
            </a:gs>
            <a:gs pos="65000">
              <a:schemeClr val="phClr">
                <a:tint val="90000"/>
                <a:shade val="58000"/>
                <a:satMod val="225000"/>
              </a:schemeClr>
            </a:gs>
            <a:gs pos="80000">
              <a:schemeClr val="phClr">
                <a:tint val="90000"/>
                <a:shade val="69000"/>
                <a:satMod val="220000"/>
              </a:schemeClr>
            </a:gs>
            <a:gs pos="100000">
              <a:schemeClr val="phClr">
                <a:tint val="77000"/>
                <a:shade val="80000"/>
                <a:satMod val="230000"/>
              </a:schemeClr>
            </a:gs>
          </a:gsLst>
          <a:lin ang="5400000" scaled="1"/>
        </a:gradFill>
      </a:fillStyleLst>
      <a:lnStyleLst>
        <a:ln w="10000" cap="flat" cmpd="sng" algn="ctr">
          <a:solidFill>
            <a:schemeClr val="ph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76200" dist="50800" dir="5400000" rotWithShape="0">
              <a:srgbClr val="4E3B30">
                <a:alpha val="60000"/>
              </a:srgbClr>
            </a:outerShdw>
          </a:effectLst>
        </a:effectStyle>
        <a:effectStyle>
          <a:effectLst>
            <a:outerShdw blurRad="76200" dist="50800" dir="5400000" rotWithShape="0">
              <a:srgbClr val="4E3B30">
                <a:alpha val="60000"/>
              </a:srgbClr>
            </a:outerShdw>
          </a:effectLst>
          <a:scene3d>
            <a:camera prst="orthographicFront">
              <a:rot lat="0" lon="0" rev="0"/>
            </a:camera>
            <a:lightRig rig="threePt" dir="tl">
              <a:rot lat="0" lon="0" rev="0"/>
            </a:lightRig>
          </a:scene3d>
          <a:sp3d prstMaterial="metal">
            <a:bevelT w="10000" h="10000"/>
          </a:sp3d>
        </a:effectStyle>
        <a:effectStyle>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phClr">
                <a:shade val="60000"/>
                <a:satMod val="110000"/>
              </a:schemeClr>
            </a:contourClr>
          </a:sp3d>
        </a:effectStyle>
      </a:effectStyleLst>
      <a:bgFillStyleLst>
        <a:solidFill>
          <a:schemeClr val="phClr"/>
        </a:solidFill>
        <a:blipFill>
          <a:blip xmlns:r="http://schemas.openxmlformats.org/officeDocument/2006/relationships" r:embed="rId1">
            <a:duotone>
              <a:schemeClr val="phClr">
                <a:shade val="90000"/>
                <a:satMod val="150000"/>
              </a:schemeClr>
              <a:schemeClr val="phClr">
                <a:tint val="88000"/>
                <a:satMod val="105000"/>
              </a:schemeClr>
            </a:duotone>
          </a:blip>
          <a:tile tx="0" ty="0" sx="95000" sy="95000" flip="none" algn="t"/>
        </a:blipFill>
        <a:blipFill>
          <a:blip xmlns:r="http://schemas.openxmlformats.org/officeDocument/2006/relationships" r:embed="rId2">
            <a:duotone>
              <a:schemeClr val="phClr">
                <a:shade val="30000"/>
                <a:satMod val="455000"/>
              </a:schemeClr>
              <a:schemeClr val="phClr">
                <a:tint val="95000"/>
                <a:satMod val="120000"/>
              </a:schemeClr>
            </a:duotone>
          </a:blip>
          <a:stretch>
            <a:fillRect/>
          </a:stretch>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239</TotalTime>
  <Words>1341</Words>
  <Application>Microsoft Office PowerPoint</Application>
  <PresentationFormat>On-screen Show (4:3)</PresentationFormat>
  <Paragraphs>81</Paragraphs>
  <Slides>18</Slides>
  <Notes>11</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18</vt:i4>
      </vt:variant>
    </vt:vector>
  </HeadingPairs>
  <TitlesOfParts>
    <vt:vector size="26" baseType="lpstr">
      <vt:lpstr>Arial Unicode MS</vt:lpstr>
      <vt:lpstr>Arial</vt:lpstr>
      <vt:lpstr>Calibri</vt:lpstr>
      <vt:lpstr>Franklin Gothic Book</vt:lpstr>
      <vt:lpstr>Franklin Gothic Medium</vt:lpstr>
      <vt:lpstr>Times New Roman</vt:lpstr>
      <vt:lpstr>Wingdings 2</vt:lpstr>
      <vt:lpstr>Trek</vt:lpstr>
      <vt:lpstr> Resource Person  Ms Mahwish Talib</vt:lpstr>
      <vt:lpstr>Defining the Sociology</vt:lpstr>
      <vt:lpstr>Defining the Sociology</vt:lpstr>
      <vt:lpstr>Nature of Sociology?</vt:lpstr>
      <vt:lpstr>Nature of Sociology?</vt:lpstr>
      <vt:lpstr>Nature of Sociology?</vt:lpstr>
      <vt:lpstr>Sociology and the Social Sciences</vt:lpstr>
      <vt:lpstr> Social Psychology and Sociology </vt:lpstr>
      <vt:lpstr> Sociology and Anthropology </vt:lpstr>
      <vt:lpstr>Sociology and Economics </vt:lpstr>
      <vt:lpstr>PowerPoint Presentation</vt:lpstr>
      <vt:lpstr>The Development of Sociology</vt:lpstr>
      <vt:lpstr>Auguste Comte (1798-1857)</vt:lpstr>
      <vt:lpstr>Harriet Martineau (1802-1876)</vt:lpstr>
      <vt:lpstr>Herbert Spencer (1820-1903)</vt:lpstr>
      <vt:lpstr>Karl Marx (1818-1883)</vt:lpstr>
      <vt:lpstr>Emile Durkheim (1858-1917)</vt:lpstr>
      <vt:lpstr>Max Weber (1864-1920)</vt:lpstr>
    </vt:vector>
  </TitlesOfParts>
  <Company>Hewlett-Packard</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Resource Person  Ms Mahwish Talib</dc:title>
  <dc:creator>Mahwish Talib</dc:creator>
  <cp:lastModifiedBy>Mehwish Talib</cp:lastModifiedBy>
  <cp:revision>20</cp:revision>
  <dcterms:created xsi:type="dcterms:W3CDTF">2017-12-07T05:24:44Z</dcterms:created>
  <dcterms:modified xsi:type="dcterms:W3CDTF">2020-05-30T18:53:51Z</dcterms:modified>
</cp:coreProperties>
</file>