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370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95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250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289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747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49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364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735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8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94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01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1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6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22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96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12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8A3FB2F-E289-46E5-AFAE-72A6A7008C73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52853-1D5F-4EF0-BB4F-2BDCFF6EA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361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4692" y="365125"/>
            <a:ext cx="5140036" cy="1325563"/>
          </a:xfrm>
        </p:spPr>
        <p:txBody>
          <a:bodyPr>
            <a:noAutofit/>
          </a:bodyPr>
          <a:lstStyle/>
          <a:p>
            <a:pPr algn="ctr" rtl="1"/>
            <a:r>
              <a:rPr lang="ps-AF" sz="4800" dirty="0" smtClean="0">
                <a:cs typeface="Pashto Kror {Asiatype}" panose="00000400000000000000" pitchFamily="2" charset="-78"/>
              </a:rPr>
              <a:t>خاکه</a:t>
            </a:r>
            <a:r>
              <a:rPr lang="ps-AF" sz="4800" dirty="0" smtClean="0"/>
              <a:t>: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(Outline)</a:t>
            </a:r>
            <a:b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2052918"/>
            <a:ext cx="11499273" cy="419548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کورس:  </a:t>
            </a:r>
            <a:r>
              <a:rPr lang="ps-AF" sz="6600" dirty="0" smtClean="0">
                <a:cs typeface=".MS Ariana Zar {Megasoft}" panose="02010400000000000000" pitchFamily="2" charset="-78"/>
              </a:rPr>
              <a:t>       په </a:t>
            </a:r>
            <a:r>
              <a:rPr lang="ps-AF" sz="6600" dirty="0">
                <a:cs typeface=".MS Ariana Zar {Megasoft}" panose="02010400000000000000" pitchFamily="2" charset="-78"/>
              </a:rPr>
              <a:t>سهېلي پښتونخوا کي ويونکي </a:t>
            </a:r>
            <a:r>
              <a:rPr lang="ps-AF" sz="6600" dirty="0" smtClean="0">
                <a:cs typeface=".MS Ariana Zar {Megasoft}" panose="02010400000000000000" pitchFamily="2" charset="-78"/>
              </a:rPr>
              <a:t>ژبې</a:t>
            </a:r>
            <a:endParaRPr lang="en-GB" sz="66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3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Year:   2</a:t>
            </a:r>
            <a:r>
              <a:rPr lang="en-GB" sz="3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 	</a:t>
            </a: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(610)  </a:t>
            </a: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 Hrs (</a:t>
            </a: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ctr" rtl="1">
              <a:buNone/>
            </a:pPr>
            <a:r>
              <a:rPr lang="ps-AF" sz="4400" dirty="0" smtClean="0">
                <a:cs typeface=".MS Ariana Zar {Megasoft}" panose="02010400000000000000" pitchFamily="2" charset="-78"/>
              </a:rPr>
              <a:t>اول کال</a:t>
            </a:r>
            <a:r>
              <a:rPr lang="ps-AF" sz="4400" dirty="0" smtClean="0">
                <a:cs typeface="Pashto Kror {Asiatype}" panose="00000400000000000000" pitchFamily="2" charset="-78"/>
              </a:rPr>
              <a:t>:</a:t>
            </a:r>
            <a:r>
              <a:rPr lang="en-US" sz="4400" dirty="0" smtClean="0">
                <a:cs typeface="Pashto Kror {Asiatype}" panose="00000400000000000000" pitchFamily="2" charset="-78"/>
              </a:rPr>
              <a:t>  </a:t>
            </a:r>
            <a:r>
              <a:rPr lang="ps-AF" sz="4400" dirty="0" smtClean="0">
                <a:cs typeface="Pashto Kror {Asiatype}" panose="00000400000000000000" pitchFamily="2" charset="-78"/>
              </a:rPr>
              <a:t> 	</a:t>
            </a:r>
            <a:r>
              <a:rPr lang="ps-AF" sz="4400" dirty="0" smtClean="0">
                <a:cs typeface=".MS Ariana Zar {Megasoft}" panose="02010400000000000000" pitchFamily="2" charset="-78"/>
              </a:rPr>
              <a:t>سمسټر</a:t>
            </a:r>
            <a:r>
              <a:rPr lang="ps-AF" sz="4400" dirty="0" smtClean="0">
                <a:cs typeface="Pashto Kror {Asiatype}" panose="00000400000000000000" pitchFamily="2" charset="-78"/>
              </a:rPr>
              <a:t>(۲)	:</a:t>
            </a:r>
            <a:r>
              <a:rPr lang="en-US" sz="4400" dirty="0" smtClean="0">
                <a:cs typeface="Pashto Kror {Asiatype}" panose="00000400000000000000" pitchFamily="2" charset="-78"/>
              </a:rPr>
              <a:t>  </a:t>
            </a:r>
            <a:r>
              <a:rPr lang="ps-AF" sz="4400" dirty="0" smtClean="0">
                <a:cs typeface="Pashto Kror {Asiatype}" panose="00000400000000000000" pitchFamily="2" charset="-78"/>
              </a:rPr>
              <a:t> </a:t>
            </a:r>
            <a:r>
              <a:rPr lang="ps-AF" sz="4400" dirty="0" smtClean="0">
                <a:cs typeface=".MS Ariana Zar {Megasoft}" panose="02010400000000000000" pitchFamily="2" charset="-78"/>
              </a:rPr>
              <a:t>کورس کوډ</a:t>
            </a:r>
            <a:r>
              <a:rPr lang="ps-AF" sz="4400" dirty="0" smtClean="0">
                <a:cs typeface="Pashto Kror {Asiatype}" panose="00000400000000000000" pitchFamily="2" charset="-78"/>
              </a:rPr>
              <a:t>: </a:t>
            </a:r>
            <a:r>
              <a:rPr lang="ps-AF" sz="4400" dirty="0" smtClean="0">
                <a:cs typeface=".MS Ariana Zar {Megasoft}" panose="02010400000000000000" pitchFamily="2" charset="-78"/>
              </a:rPr>
              <a:t>(۶۱۰)</a:t>
            </a:r>
            <a:r>
              <a:rPr lang="en-US" sz="4400" dirty="0" smtClean="0">
                <a:cs typeface=".MS Ariana Zar {Megasoft}" panose="02010400000000000000" pitchFamily="2" charset="-78"/>
              </a:rPr>
              <a:t>   </a:t>
            </a:r>
            <a:r>
              <a:rPr lang="ps-AF" sz="4400" dirty="0" smtClean="0">
                <a:cs typeface=".MS Ariana Zar {Megasoft}" panose="02010400000000000000" pitchFamily="2" charset="-78"/>
              </a:rPr>
              <a:t> </a:t>
            </a:r>
            <a:r>
              <a:rPr lang="ps-AF" sz="4400" dirty="0">
                <a:cs typeface=".MS Ariana Zar {Megasoft}" panose="02010400000000000000" pitchFamily="2" charset="-78"/>
              </a:rPr>
              <a:t>کرېډټ </a:t>
            </a:r>
            <a:r>
              <a:rPr lang="ps-AF" sz="4400" dirty="0" smtClean="0">
                <a:cs typeface=".MS Ariana Zar {Megasoft}" panose="02010400000000000000" pitchFamily="2" charset="-78"/>
              </a:rPr>
              <a:t>آور</a:t>
            </a:r>
            <a:r>
              <a:rPr lang="ps-AF" sz="4400" dirty="0" smtClean="0">
                <a:cs typeface="Pashto Kror {Asiatype}" panose="00000400000000000000" pitchFamily="2" charset="-78"/>
                <a:sym typeface="Wingdings" panose="05000000000000000000" pitchFamily="2" charset="2"/>
              </a:rPr>
              <a:t>(۳)</a:t>
            </a:r>
            <a:endParaRPr lang="en-GB" sz="4800" dirty="0">
              <a:cs typeface="Pashto Kror {Asiatype}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42218" y="831273"/>
            <a:ext cx="34497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s-AF" sz="2400" dirty="0" smtClean="0">
                <a:cs typeface=".MS Ariana Zar {Megasoft}" panose="02010400000000000000" pitchFamily="2" charset="-78"/>
              </a:rPr>
              <a:t>د بي اېس پښتو څلورکلنی پروګرام</a:t>
            </a: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B.S Pashto 4-Year Program</a:t>
            </a:r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1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sz="4800" dirty="0" smtClean="0">
                <a:cs typeface=".MS Ariana Zar {Megasoft}" panose="02010400000000000000" pitchFamily="2" charset="-78"/>
              </a:rPr>
              <a:t>سرليک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(Contents)</a:t>
            </a:r>
            <a:r>
              <a:rPr lang="en-US" dirty="0" smtClean="0"/>
              <a:t>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20982"/>
            <a:ext cx="10174288" cy="4627417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</a:t>
            </a:r>
            <a:r>
              <a:rPr lang="fa-IR" sz="2800" dirty="0" smtClean="0">
                <a:cs typeface="Pashto Kror {Asiatype}" panose="00000400000000000000" pitchFamily="2" charset="-78"/>
              </a:rPr>
              <a:t>– </a:t>
            </a:r>
            <a:r>
              <a:rPr lang="ps-AF" sz="2800" dirty="0">
                <a:cs typeface="Pashto Kror {Asiatype}" panose="00000400000000000000" pitchFamily="2" charset="-78"/>
              </a:rPr>
              <a:t>د ژبې تعريف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(Language definition) </a:t>
            </a:r>
            <a:r>
              <a:rPr lang="en-GB" sz="2800" dirty="0" smtClean="0">
                <a:cs typeface="Pashto Kror {Asiatype}" panose="00000400000000000000" pitchFamily="2" charset="-78"/>
              </a:rPr>
              <a:t>:</a:t>
            </a:r>
            <a:endParaRPr lang="ps-AF" sz="2800" dirty="0" smtClean="0"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– د ژبې د پيدائيښت په هکله نظرونه</a:t>
            </a:r>
            <a:r>
              <a:rPr lang="en-US" sz="2800" dirty="0" smtClean="0">
                <a:cs typeface="Pashto Kror {Asiatype}" panose="00000400000000000000" pitchFamily="2" charset="-78"/>
              </a:rPr>
              <a:t>:</a:t>
            </a:r>
            <a:r>
              <a:rPr lang="ps-AF" sz="2800" dirty="0" smtClean="0">
                <a:cs typeface="Pashto Kror {Asiatype}" panose="0000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(Views on Genesis of Language)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</a:t>
            </a:r>
            <a:r>
              <a:rPr lang="ps-AF" sz="2800" dirty="0">
                <a:cs typeface="Pashto Kror {Asiatype}" panose="00000400000000000000" pitchFamily="2" charset="-78"/>
              </a:rPr>
              <a:t>–</a:t>
            </a:r>
            <a:r>
              <a:rPr lang="ps-AF" sz="2800" dirty="0" smtClean="0">
                <a:cs typeface="Pashto Kror {Asiatype}" panose="00000400000000000000" pitchFamily="2" charset="-78"/>
              </a:rPr>
              <a:t>  دژبپوهني څانګي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of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Linguistics) </a:t>
            </a:r>
            <a:r>
              <a:rPr lang="en-GB" sz="2800" dirty="0">
                <a:cs typeface="Pashto Kror {Asiatype}" panose="00000400000000000000" pitchFamily="2" charset="-78"/>
              </a:rPr>
              <a:t>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800" dirty="0" smtClean="0">
                <a:cs typeface="Pashto Kror {Asiatype}" panose="00000400000000000000" pitchFamily="2" charset="-78"/>
              </a:rPr>
              <a:t> – </a:t>
            </a:r>
            <a:r>
              <a:rPr lang="ps-AF" sz="2800" dirty="0">
                <a:cs typeface="Pashto Kror {Asiatype}" panose="00000400000000000000" pitchFamily="2" charset="-78"/>
              </a:rPr>
              <a:t>د ژبو خانداني </a:t>
            </a:r>
            <a:r>
              <a:rPr lang="ps-AF" sz="2800" dirty="0" smtClean="0">
                <a:cs typeface="Pashto Kror {Asiatype}" panose="00000400000000000000" pitchFamily="2" charset="-78"/>
              </a:rPr>
              <a:t>وېش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(Languages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Tree) </a:t>
            </a:r>
            <a:r>
              <a:rPr lang="en-GB" sz="2800" dirty="0" smtClean="0">
                <a:cs typeface="Pashto Kror {Asiatype}" panose="00000400000000000000" pitchFamily="2" charset="-78"/>
              </a:rPr>
              <a:t>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–</a:t>
            </a:r>
            <a:r>
              <a:rPr lang="en-US" sz="2800" dirty="0" smtClean="0">
                <a:cs typeface="Pashto Kror {Asiatype}" panose="00000400000000000000" pitchFamily="2" charset="-78"/>
              </a:rPr>
              <a:t> </a:t>
            </a:r>
            <a:r>
              <a:rPr lang="ps-AF" sz="2800" dirty="0" smtClean="0">
                <a:cs typeface="Pashto Kror {Asiatype}" panose="00000400000000000000" pitchFamily="2" charset="-78"/>
              </a:rPr>
              <a:t>پانيني </a:t>
            </a:r>
            <a:r>
              <a:rPr lang="ps-AF" sz="2800" dirty="0">
                <a:cs typeface="Pashto Kror {Asiatype}" panose="00000400000000000000" pitchFamily="2" charset="-78"/>
              </a:rPr>
              <a:t>او   </a:t>
            </a:r>
            <a:r>
              <a:rPr lang="ps-AF" sz="2800" dirty="0" smtClean="0">
                <a:cs typeface="Pashto Kror {Asiatype}" panose="00000400000000000000" pitchFamily="2" charset="-78"/>
              </a:rPr>
              <a:t>ژبپوهنه: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Panini &amp; Linguistics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s-AF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په </a:t>
            </a:r>
            <a:r>
              <a:rPr lang="ps-AF" sz="2800" dirty="0">
                <a:cs typeface="Pashto Kror {Asiatype}" panose="00000400000000000000" pitchFamily="2" charset="-78"/>
              </a:rPr>
              <a:t>سهېلي پښتونخوا کښې ويوونکې ژبې</a:t>
            </a:r>
            <a:endParaRPr lang="en-GB" sz="2800" dirty="0"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– </a:t>
            </a:r>
            <a:r>
              <a:rPr lang="ps-AF" sz="2800" dirty="0">
                <a:cs typeface="Pashto Kror {Asiatype}" panose="00000400000000000000" pitchFamily="2" charset="-78"/>
              </a:rPr>
              <a:t>پښتو، بلوچي، براهو، </a:t>
            </a:r>
            <a:r>
              <a:rPr lang="ps-AF" sz="2800" dirty="0" smtClean="0">
                <a:cs typeface="Pashto Kror {Asiatype}" panose="00000400000000000000" pitchFamily="2" charset="-78"/>
              </a:rPr>
              <a:t>هزارګي...</a:t>
            </a:r>
            <a:endParaRPr lang="en-GB" sz="2800" dirty="0"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– </a:t>
            </a:r>
            <a:r>
              <a:rPr lang="ps-AF" sz="2800" dirty="0">
                <a:cs typeface="Pashto Kror {Asiatype}" panose="00000400000000000000" pitchFamily="2" charset="-78"/>
              </a:rPr>
              <a:t>لېجه </a:t>
            </a:r>
            <a:r>
              <a:rPr lang="ps-AF" sz="2800" dirty="0" smtClean="0">
                <a:cs typeface="Pashto Kror {Asiatype}" panose="00000400000000000000" pitchFamily="2" charset="-78"/>
              </a:rPr>
              <a:t>څه ده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(Dialect)</a:t>
            </a:r>
            <a:r>
              <a:rPr lang="en-US" sz="2800" dirty="0" smtClean="0">
                <a:cs typeface="Pashto Kror {Asiatype}" panose="00000400000000000000" pitchFamily="2" charset="-78"/>
              </a:rPr>
              <a:t>: </a:t>
            </a:r>
            <a:endParaRPr lang="ps-AF" sz="2800" dirty="0" smtClean="0"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 –  </a:t>
            </a:r>
            <a:r>
              <a:rPr lang="ps-AF" sz="2800" dirty="0">
                <a:cs typeface="Pashto Kror {Asiatype}" panose="00000400000000000000" pitchFamily="2" charset="-78"/>
              </a:rPr>
              <a:t>ترينو </a:t>
            </a:r>
            <a:r>
              <a:rPr lang="ps-AF" sz="2800" dirty="0" smtClean="0">
                <a:cs typeface="Pashto Kror {Asiatype}" panose="00000400000000000000" pitchFamily="2" charset="-78"/>
              </a:rPr>
              <a:t>لېجه</a:t>
            </a:r>
            <a:endParaRPr lang="en-GB" sz="2800" dirty="0">
              <a:cs typeface="Pashto Kror {Asiatype}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2109" y="720436"/>
            <a:ext cx="3283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s-AF" sz="2000" dirty="0">
                <a:cs typeface=".MS Ariana Zar {Megasoft}" panose="02010400000000000000" pitchFamily="2" charset="-78"/>
              </a:rPr>
              <a:t>د بي اېس پښتو څلورکلنی پروګرام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B.S Pashto 4-Year Program</a:t>
            </a:r>
            <a:endParaRPr lang="en-GB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4561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8373198" cy="1400530"/>
          </a:xfrm>
        </p:spPr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مجوزه </a:t>
            </a:r>
            <a:r>
              <a:rPr lang="ps-AF" dirty="0" smtClean="0">
                <a:cs typeface=".MS Ariana Zar {Megasoft}" panose="02010400000000000000" pitchFamily="2" charset="-78"/>
              </a:rPr>
              <a:t>کتابونه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(Recommended Books):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27018"/>
            <a:ext cx="10118870" cy="5292437"/>
          </a:xfrm>
        </p:spPr>
        <p:txBody>
          <a:bodyPr>
            <a:noAutofit/>
          </a:bodyPr>
          <a:lstStyle/>
          <a:p>
            <a:pPr marL="514350" indent="-514350" algn="r" rtl="1">
              <a:buFont typeface="+mj-lt"/>
              <a:buAutoNum type="romanUcPeriod"/>
            </a:pPr>
            <a:r>
              <a:rPr lang="ps-AF" dirty="0" smtClean="0">
                <a:cs typeface="Pashto Kror {Asiatype}" panose="00000400000000000000" pitchFamily="2" charset="-78"/>
              </a:rPr>
              <a:t>پښتو  </a:t>
            </a:r>
            <a:r>
              <a:rPr lang="ps-AF" dirty="0">
                <a:cs typeface="Pashto Kror {Asiatype}" panose="00000400000000000000" pitchFamily="2" charset="-78"/>
              </a:rPr>
              <a:t>ـــــــــ پاکستاني زبانين و ادب ، علامه اقبال يونيورسټي اسلام اباد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>
              <a:buFont typeface="+mj-lt"/>
              <a:buAutoNum type="romanU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Joan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L.G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Baayt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Gawri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Language of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Kohistan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–Muhammad Zaman</a:t>
            </a:r>
          </a:p>
          <a:p>
            <a:pPr marL="514350" indent="-514350" algn="r" rtl="1">
              <a:buFont typeface="+mj-lt"/>
              <a:buAutoNum type="romanUcPeriod"/>
            </a:pPr>
            <a:r>
              <a:rPr lang="en-GB" dirty="0">
                <a:cs typeface="Pashto Kror {Asiatype}" panose="00000400000000000000" pitchFamily="2" charset="-78"/>
              </a:rPr>
              <a:t>	</a:t>
            </a:r>
            <a:r>
              <a:rPr lang="ps-AF" dirty="0">
                <a:cs typeface="Pashto Kror {Asiatype}" panose="00000400000000000000" pitchFamily="2" charset="-78"/>
              </a:rPr>
              <a:t>تاريخي ژبپوهنه ،محمود مرهون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en-GB" dirty="0">
                <a:cs typeface="Pashto Kror {Asiatype}" panose="00000400000000000000" pitchFamily="2" charset="-78"/>
              </a:rPr>
              <a:t>	</a:t>
            </a:r>
            <a:r>
              <a:rPr lang="ps-AF" dirty="0">
                <a:cs typeface="Pashto Kror {Asiatype}" panose="00000400000000000000" pitchFamily="2" charset="-78"/>
              </a:rPr>
              <a:t>د پښتو ژبې تاريخي تحول،معروف شاه شينواري 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en-GB" dirty="0">
                <a:cs typeface="Pashto Kror {Asiatype}" panose="00000400000000000000" pitchFamily="2" charset="-78"/>
              </a:rPr>
              <a:t> </a:t>
            </a:r>
            <a:r>
              <a:rPr lang="en-GB" dirty="0" smtClean="0">
                <a:cs typeface="Pashto Kror {Asiatype}" panose="00000400000000000000" pitchFamily="2" charset="-78"/>
              </a:rPr>
              <a:t>     </a:t>
            </a:r>
            <a:r>
              <a:rPr lang="ps-AF" dirty="0" smtClean="0">
                <a:cs typeface="Pashto Kror {Asiatype}" panose="00000400000000000000" pitchFamily="2" charset="-78"/>
              </a:rPr>
              <a:t>د </a:t>
            </a:r>
            <a:r>
              <a:rPr lang="ps-AF" dirty="0">
                <a:cs typeface="Pashto Kror {Asiatype}" panose="00000400000000000000" pitchFamily="2" charset="-78"/>
              </a:rPr>
              <a:t>افغانستان ژبې او توکمونه،دوست محمد </a:t>
            </a:r>
            <a:r>
              <a:rPr lang="ps-AF" dirty="0" smtClean="0">
                <a:cs typeface="Pashto Kror {Asiatype}" panose="00000400000000000000" pitchFamily="2" charset="-78"/>
              </a:rPr>
              <a:t>دوست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en-GB" dirty="0">
                <a:cs typeface="Pashto Kror {Asiatype}" panose="00000400000000000000" pitchFamily="2" charset="-78"/>
              </a:rPr>
              <a:t>	</a:t>
            </a:r>
            <a:r>
              <a:rPr lang="ps-AF" dirty="0">
                <a:cs typeface="Pashto Kror {Asiatype}" panose="00000400000000000000" pitchFamily="2" charset="-78"/>
              </a:rPr>
              <a:t>ترين او ترينو يوه تاريخي او تحقيقي څېړنه،سيد خېر محمد عارف 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en-GB" dirty="0">
                <a:cs typeface="Pashto Kror {Asiatype}" panose="00000400000000000000" pitchFamily="2" charset="-78"/>
              </a:rPr>
              <a:t>	</a:t>
            </a:r>
            <a:r>
              <a:rPr lang="ps-AF" dirty="0">
                <a:cs typeface="Pashto Kror {Asiatype}" panose="00000400000000000000" pitchFamily="2" charset="-78"/>
              </a:rPr>
              <a:t>ترينو، سيال کاکړ صاحب</a:t>
            </a:r>
            <a:r>
              <a:rPr lang="en-GB" dirty="0" smtClean="0">
                <a:cs typeface="Pashto Kror {Asiatype}" panose="00000400000000000000" pitchFamily="2" charset="-78"/>
              </a:rPr>
              <a:t>.</a:t>
            </a:r>
          </a:p>
          <a:p>
            <a:pPr marL="514350" indent="-514350" algn="r" rtl="1">
              <a:buFont typeface="+mj-lt"/>
              <a:buAutoNum type="romanUcPeriod"/>
            </a:pPr>
            <a:r>
              <a:rPr lang="ps-AF" dirty="0" smtClean="0">
                <a:cs typeface="Pashto Kror {Asiatype}" panose="00000400000000000000" pitchFamily="2" charset="-78"/>
              </a:rPr>
              <a:t>پښتو پښويه (ګرائمر) مجاور احمد زيار</a:t>
            </a:r>
            <a:endParaRPr lang="en-GB" dirty="0" smtClean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en-GB" dirty="0">
                <a:cs typeface="Pashto Kror {Asiatype}" panose="00000400000000000000" pitchFamily="2" charset="-78"/>
              </a:rPr>
              <a:t>	</a:t>
            </a:r>
            <a:r>
              <a:rPr lang="ps-AF" dirty="0">
                <a:cs typeface="Pashto Kror {Asiatype}" panose="00000400000000000000" pitchFamily="2" charset="-78"/>
              </a:rPr>
              <a:t>ادب اورثقافت وادي بولان </a:t>
            </a:r>
            <a:r>
              <a:rPr lang="ps-AF" dirty="0" smtClean="0">
                <a:cs typeface="Pashto Kror {Asiatype}" panose="00000400000000000000" pitchFamily="2" charset="-78"/>
              </a:rPr>
              <a:t>مين</a:t>
            </a:r>
            <a:endParaRPr lang="en-US" dirty="0" smtClean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ps-AF" dirty="0" smtClean="0">
                <a:cs typeface="Pashto Kror {Asiatype}" panose="00000400000000000000" pitchFamily="2" charset="-78"/>
              </a:rPr>
              <a:t>پاکستانی زبانو</a:t>
            </a:r>
            <a:r>
              <a:rPr lang="ur-PK" dirty="0" smtClean="0">
                <a:cs typeface="Pashto Kror {Asiatype}" panose="00000400000000000000" pitchFamily="2" charset="-78"/>
              </a:rPr>
              <a:t>ں کا </a:t>
            </a:r>
            <a:r>
              <a:rPr lang="ps-AF" dirty="0" smtClean="0">
                <a:cs typeface="Pashto Kror {Asiatype}" panose="00000400000000000000" pitchFamily="2" charset="-78"/>
              </a:rPr>
              <a:t>تهذيبی مطالعه: حنيف خليل، غزنوي پبلشرز</a:t>
            </a:r>
            <a:endParaRPr lang="en-US" dirty="0" smtClean="0">
              <a:cs typeface="Pashto Kror {Asiatype}" panose="00000400000000000000" pitchFamily="2" charset="-78"/>
            </a:endParaRPr>
          </a:p>
          <a:p>
            <a:pPr marL="514350" indent="-514350" algn="l">
              <a:buFont typeface="+mj-lt"/>
              <a:buAutoNum type="roman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 for Beginners (Basic Concepts) by Tariq Rahman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Language By George Yule</a:t>
            </a:r>
            <a:r>
              <a:rPr lang="ps-AF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>
              <a:buFont typeface="+mj-lt"/>
              <a:buAutoNum type="romanUcPeriod"/>
            </a:pPr>
            <a:endParaRPr lang="en-GB" dirty="0">
              <a:cs typeface="Pashto Kror {Asiatype}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19311" y="452718"/>
            <a:ext cx="31726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بي اېس پښتو څلورکلنی پروګرام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B.S Pashto 4-Year Program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141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189</TotalTime>
  <Words>171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.MS Ariana Zar {Megasoft}</vt:lpstr>
      <vt:lpstr>Arial</vt:lpstr>
      <vt:lpstr>Century Gothic</vt:lpstr>
      <vt:lpstr>Pashto Kror {Asiatype}</vt:lpstr>
      <vt:lpstr>Times New Roman</vt:lpstr>
      <vt:lpstr>Wingdings</vt:lpstr>
      <vt:lpstr>Wingdings 3</vt:lpstr>
      <vt:lpstr>Ion</vt:lpstr>
      <vt:lpstr>خاکه: (Outline) </vt:lpstr>
      <vt:lpstr>سرليک(Contents): </vt:lpstr>
      <vt:lpstr>مجوزه کتابونه(Recommended Books):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خاکه: (Outline)</dc:title>
  <dc:creator>Windows User</dc:creator>
  <cp:lastModifiedBy>Windows User</cp:lastModifiedBy>
  <cp:revision>45</cp:revision>
  <dcterms:created xsi:type="dcterms:W3CDTF">2020-06-08T07:17:23Z</dcterms:created>
  <dcterms:modified xsi:type="dcterms:W3CDTF">2020-06-15T14:11:33Z</dcterms:modified>
</cp:coreProperties>
</file>