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A5EA-C5D6-45D7-9FDD-354860EACDA7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6030-9EBD-4C19-B751-B1691B47E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Essential  elements of community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community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106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 descr="c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91440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 elements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/>
              <a:t>1.Group of people: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   A group of people is the most fundamental or essential characteristic or element of community. This group may be small or large but community always refers to a group of people. Because without a group of people we can’t think of a community. </a:t>
            </a:r>
            <a:r>
              <a:rPr lang="en-US" sz="2000" dirty="0"/>
              <a:t>T</a:t>
            </a:r>
            <a:r>
              <a:rPr lang="en-US" sz="2000" dirty="0" smtClean="0"/>
              <a:t>herefore a group of people is the first basic of community.</a:t>
            </a:r>
          </a:p>
          <a:p>
            <a:pPr algn="just">
              <a:buNone/>
            </a:pPr>
            <a:r>
              <a:rPr lang="en-US" sz="2000" b="1" dirty="0" smtClean="0"/>
              <a:t>2.Definite locality</a:t>
            </a:r>
            <a:r>
              <a:rPr lang="en-US" sz="2000" dirty="0" smtClean="0"/>
              <a:t>: A community always occupies a definite geographical area. Locality is the physical which includes territory, buildings, roads and etc.</a:t>
            </a:r>
          </a:p>
          <a:p>
            <a:pPr>
              <a:buNone/>
            </a:pPr>
            <a:r>
              <a:rPr lang="en-US" sz="2000" b="1" dirty="0" smtClean="0"/>
              <a:t>3.Community Sentiment: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   Community sentiment means a feeling of belonging together. It is "we feeling" among the members. The members of a community speak the same language, conform to the same mores, posses the same sentiment, and have the same attitudes.</a:t>
            </a:r>
          </a:p>
          <a:p>
            <a:pPr algn="just">
              <a:buNone/>
            </a:pPr>
            <a:r>
              <a:rPr lang="en-US" sz="2000" b="1" dirty="0" smtClean="0"/>
              <a:t>4.Particular name: </a:t>
            </a:r>
            <a:r>
              <a:rPr lang="en-US" sz="2000" dirty="0" smtClean="0"/>
              <a:t>Every community has some particular name. For example, Quetta, Karachi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 elements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1900" b="1" dirty="0" smtClean="0"/>
              <a:t>5.Permanence : </a:t>
            </a:r>
            <a:r>
              <a:rPr lang="en-US" sz="1900" dirty="0" smtClean="0"/>
              <a:t>Community is always a permanent group. It refers to a permanent living of individuals within a definite territory. It is not temporary like that of a crowd or association.</a:t>
            </a:r>
          </a:p>
          <a:p>
            <a:pPr algn="just">
              <a:buNone/>
            </a:pPr>
            <a:r>
              <a:rPr lang="en-US" sz="1900" b="1" dirty="0" smtClean="0"/>
              <a:t>6.Size of Community: </a:t>
            </a:r>
            <a:r>
              <a:rPr lang="en-US" sz="1900" dirty="0" smtClean="0"/>
              <a:t>A community is classified on the basis of it’s size. It may be big or small. Village is an example of a small community whereas a nation or even the world is an example of a big community. Both the type of community are essential for human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Communities have been classified into </a:t>
            </a:r>
            <a:r>
              <a:rPr lang="en-US" dirty="0" smtClean="0">
                <a:solidFill>
                  <a:srgbClr val="00B050"/>
                </a:solidFill>
              </a:rPr>
              <a:t>rural,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urban.</a:t>
            </a:r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Rural community: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community , which has less than 5000 individuals.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have no modern facilities i.e. college, industry, hotels, hospitals etc</a:t>
            </a:r>
          </a:p>
          <a:p>
            <a:pPr algn="just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Characteristics of Rural Community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relationship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Agriculture is the main profession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population is homogeneous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r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0200"/>
            <a:ext cx="2971800" cy="1447800"/>
          </a:xfrm>
          <a:prstGeom prst="rect">
            <a:avLst/>
          </a:prstGeom>
        </p:spPr>
      </p:pic>
      <p:pic>
        <p:nvPicPr>
          <p:cNvPr id="5" name="Picture 4" descr="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410200"/>
            <a:ext cx="3124200" cy="1447800"/>
          </a:xfrm>
          <a:prstGeom prst="rect">
            <a:avLst/>
          </a:prstGeom>
        </p:spPr>
      </p:pic>
      <p:pic>
        <p:nvPicPr>
          <p:cNvPr id="6" name="Picture 5" descr="y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5410200"/>
            <a:ext cx="34290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community</a:t>
            </a:r>
            <a:endParaRPr lang="en-US" dirty="0"/>
          </a:p>
        </p:txBody>
      </p:sp>
      <p:pic>
        <p:nvPicPr>
          <p:cNvPr id="4" name="Content Placeholder 3" descr="kk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4648200" cy="2362200"/>
          </a:xfrm>
        </p:spPr>
      </p:pic>
      <p:pic>
        <p:nvPicPr>
          <p:cNvPr id="5" name="Picture 4" descr="mm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447800"/>
            <a:ext cx="4495800" cy="2362200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10000"/>
            <a:ext cx="4648200" cy="3048000"/>
          </a:xfrm>
          <a:prstGeom prst="rect">
            <a:avLst/>
          </a:prstGeom>
        </p:spPr>
      </p:pic>
      <p:pic>
        <p:nvPicPr>
          <p:cNvPr id="7" name="Picture 6" descr="eee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810000"/>
            <a:ext cx="4495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community, which has more than 5000 individuals.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have modern facilities i.e. college, industry, hotels, hospitals etc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Characteristics of Urban community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 Primary relationship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Diversity in professions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population is heterogeneous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 descr="d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24401"/>
            <a:ext cx="3200400" cy="2133600"/>
          </a:xfrm>
          <a:prstGeom prst="rect">
            <a:avLst/>
          </a:prstGeom>
        </p:spPr>
      </p:pic>
      <p:pic>
        <p:nvPicPr>
          <p:cNvPr id="5" name="Picture 4" descr="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724400"/>
            <a:ext cx="2971800" cy="21336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648200"/>
            <a:ext cx="3048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Community</a:t>
            </a:r>
            <a:endParaRPr lang="en-US" dirty="0"/>
          </a:p>
        </p:txBody>
      </p:sp>
      <p:pic>
        <p:nvPicPr>
          <p:cNvPr id="4" name="Content Placeholder 3" descr="eee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4419600" cy="2667000"/>
          </a:xfrm>
        </p:spPr>
      </p:pic>
      <p:pic>
        <p:nvPicPr>
          <p:cNvPr id="5" name="Picture 4" descr="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600200"/>
            <a:ext cx="4953000" cy="2667000"/>
          </a:xfrm>
          <a:prstGeom prst="rect">
            <a:avLst/>
          </a:prstGeom>
        </p:spPr>
      </p:pic>
      <p:pic>
        <p:nvPicPr>
          <p:cNvPr id="6" name="Picture 5" descr="ff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91000"/>
            <a:ext cx="4191000" cy="2667000"/>
          </a:xfrm>
          <a:prstGeom prst="rect">
            <a:avLst/>
          </a:prstGeom>
        </p:spPr>
      </p:pic>
      <p:pic>
        <p:nvPicPr>
          <p:cNvPr id="7" name="Picture 6" descr="fskedpwcrh-14698063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4191000"/>
            <a:ext cx="5029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“Without community service, we would not have a strong quality of life. It's important to the person who serves as well as the recipient. It's the way in which we ourselves grow and develop”.</a:t>
            </a:r>
          </a:p>
          <a:p>
            <a:pPr algn="just"/>
            <a:endParaRPr lang="en-US" sz="3600" b="1" dirty="0">
              <a:solidFill>
                <a:srgbClr val="FF0000"/>
              </a:solidFill>
            </a:endParaRPr>
          </a:p>
          <a:p>
            <a:pPr algn="just"/>
            <a:endParaRPr lang="en-US" sz="3600" b="1" dirty="0" smtClean="0">
              <a:solidFill>
                <a:srgbClr val="FF0000"/>
              </a:solidFill>
            </a:endParaRPr>
          </a:p>
          <a:p>
            <a:pPr algn="just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398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Essential  elements of community Types of community   </vt:lpstr>
      <vt:lpstr>Essential  elements of community</vt:lpstr>
      <vt:lpstr>Essential  elements of community</vt:lpstr>
      <vt:lpstr>Types of community</vt:lpstr>
      <vt:lpstr>Rural community</vt:lpstr>
      <vt:lpstr>Urban community</vt:lpstr>
      <vt:lpstr>Urban Community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Organization and Development</dc:title>
  <dc:creator>hp</dc:creator>
  <cp:lastModifiedBy>hp</cp:lastModifiedBy>
  <cp:revision>24</cp:revision>
  <dcterms:created xsi:type="dcterms:W3CDTF">2018-04-05T07:07:30Z</dcterms:created>
  <dcterms:modified xsi:type="dcterms:W3CDTF">2020-05-10T15:46:03Z</dcterms:modified>
</cp:coreProperties>
</file>