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ps-AF" sz="4000" dirty="0" smtClean="0">
                <a:solidFill>
                  <a:schemeClr val="tx1"/>
                </a:solidFill>
                <a:cs typeface="Afghantype {A. Pajhwak}" pitchFamily="2" charset="-78"/>
              </a:rPr>
              <a:t>په ناول او داستان کښې ګډې ځانګړنې او توپيرنونه</a:t>
            </a:r>
            <a:endParaRPr lang="en-US" sz="4000" dirty="0">
              <a:solidFill>
                <a:schemeClr val="tx1"/>
              </a:solidFill>
              <a:cs typeface="Afghantype {A. Pajhwak}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534400" cy="5334000"/>
          </a:xfrm>
        </p:spPr>
        <p:txBody>
          <a:bodyPr>
            <a:normAutofit/>
          </a:bodyPr>
          <a:lstStyle/>
          <a:p>
            <a:pPr algn="r"/>
            <a:r>
              <a:rPr lang="ps-AF" sz="2800" dirty="0" smtClean="0">
                <a:solidFill>
                  <a:schemeClr val="tx1"/>
                </a:solidFill>
                <a:cs typeface="Pashto Arial" pitchFamily="2" charset="-78"/>
              </a:rPr>
              <a:t>ګډې ځانګړنې(مشترکه ځانګړنې)</a:t>
            </a:r>
            <a:r>
              <a:rPr lang="ps-AF" sz="2800" dirty="0" smtClean="0">
                <a:cs typeface="Pashto Arial" pitchFamily="2" charset="-78"/>
              </a:rPr>
              <a:t>.</a:t>
            </a:r>
          </a:p>
          <a:p>
            <a:pPr algn="r"/>
            <a:endParaRPr lang="ps-AF" sz="2800" dirty="0" smtClean="0">
              <a:cs typeface="Pashto Arial" pitchFamily="2" charset="-78"/>
            </a:endParaRPr>
          </a:p>
          <a:p>
            <a:pPr algn="r"/>
            <a:r>
              <a:rPr lang="ps-AF" sz="2400" dirty="0" smtClean="0">
                <a:cs typeface="Pashto Arial" pitchFamily="2" charset="-78"/>
              </a:rPr>
              <a:t>۱.په دواړو کښې د قيصې حرکت شته.</a:t>
            </a:r>
          </a:p>
          <a:p>
            <a:pPr algn="r"/>
            <a:endParaRPr lang="ps-AF" sz="2400" dirty="0" smtClean="0">
              <a:cs typeface="Pashto Arial" pitchFamily="2" charset="-78"/>
            </a:endParaRPr>
          </a:p>
          <a:p>
            <a:pPr algn="r"/>
            <a:r>
              <a:rPr lang="ps-AF" sz="2400" dirty="0" smtClean="0">
                <a:cs typeface="Pashto Arial" pitchFamily="2" charset="-78"/>
              </a:rPr>
              <a:t>۲.په دواړو کښې هم د کردارونه عمل او کرداري ځانګړنې شته.</a:t>
            </a:r>
          </a:p>
          <a:p>
            <a:pPr algn="r"/>
            <a:endParaRPr lang="ps-AF" sz="2400" dirty="0" smtClean="0">
              <a:cs typeface="Pashto Arial" pitchFamily="2" charset="-78"/>
            </a:endParaRPr>
          </a:p>
          <a:p>
            <a:pPr algn="r"/>
            <a:r>
              <a:rPr lang="ps-AF" sz="2400" dirty="0" smtClean="0">
                <a:cs typeface="Pashto Arial" pitchFamily="2" charset="-78"/>
              </a:rPr>
              <a:t>۳.تلوسه په دواړو کښې په ډېره زياته اندازه ځای شوي او کارول شوي دي .</a:t>
            </a:r>
          </a:p>
          <a:p>
            <a:pPr algn="r"/>
            <a:endParaRPr lang="ps-AF" sz="2400" dirty="0" smtClean="0">
              <a:cs typeface="Pashto Arial" pitchFamily="2" charset="-78"/>
            </a:endParaRPr>
          </a:p>
          <a:p>
            <a:pPr algn="r"/>
            <a:r>
              <a:rPr lang="ps-AF" sz="2400" dirty="0" smtClean="0">
                <a:cs typeface="Pashto Arial" pitchFamily="2" charset="-78"/>
              </a:rPr>
              <a:t>۴.دواړه پېښي او د پېښو د تړون په ضمن کښې پلاټ لري .</a:t>
            </a:r>
          </a:p>
          <a:p>
            <a:pPr algn="r"/>
            <a:endParaRPr lang="ps-AF" sz="2400" dirty="0" smtClean="0">
              <a:cs typeface="Pashto Arial" pitchFamily="2" charset="-78"/>
            </a:endParaRPr>
          </a:p>
          <a:p>
            <a:pPr algn="r"/>
            <a:r>
              <a:rPr lang="ps-AF" sz="2400" dirty="0" smtClean="0">
                <a:cs typeface="Pashto Arial" pitchFamily="2" charset="-78"/>
              </a:rPr>
              <a:t>۵.دواړه د يو پېغام د رسولو د پاره ليکل او وئيل کيږي .</a:t>
            </a:r>
          </a:p>
          <a:p>
            <a:pPr algn="r"/>
            <a:endParaRPr lang="ps-AF" sz="2400" dirty="0" smtClean="0">
              <a:cs typeface="Pashto Arial" pitchFamily="2" charset="-78"/>
            </a:endParaRP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endParaRPr lang="en-US" sz="2000" dirty="0">
              <a:solidFill>
                <a:schemeClr val="tx1"/>
              </a:solidFill>
              <a:cs typeface="Pashto Arial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8037"/>
            <a:ext cx="8229600" cy="58213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د ناول او داستان توپیر:</a:t>
            </a:r>
            <a:endParaRPr lang="ps-AF" sz="2800" dirty="0" smtClean="0">
              <a:solidFill>
                <a:srgbClr val="00B0F0"/>
              </a:solidFill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۱.داستانونه د ژوند له واقعاتو لري ،د پېریانو،دېوانو،شاپېریو او نورې مافوق الفطرت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پېښي څرګندوي  خو ناول د انساني ژوندریښتنې  پېښو انځور ډېر په زړه پوري او په فني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توګه وړاندې کوي .که پېښه د لیکوال ذهن او خیال د ژېږون هم وي خو داسي جوړه وي چي کېدل یې له امکانه لري نه 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۲.په داستان کښې ځیني اخلاقي درس ،د پند او عبرت نه ډک پېغام وي چې د هغه د نتیجې په توګه ښودل کیږي .ناول پر دې ډول پېغام برسېره نور ډېر موضوعات او تنوع هم لري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د ناول او داستان توپیر: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۳.د داستان ژبه خطابیه،واعظانه او له تکلفه ډکه وي خو د ناول ژبه د کردار له مزاج او حالت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سره </a:t>
            </a:r>
            <a:r>
              <a:rPr lang="ps-AF" sz="2000" dirty="0" smtClean="0">
                <a:cs typeface="Pokhto" pitchFamily="2" charset="-78"/>
              </a:rPr>
              <a:t>برابره وي </a:t>
            </a:r>
            <a:r>
              <a:rPr lang="ps-AF" sz="2000" dirty="0" smtClean="0">
                <a:cs typeface="Pokhto" pitchFamily="2" charset="-78"/>
              </a:rPr>
              <a:t>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۴.داستان عموماً په قیصه کښې قیصه پیدا کوي خو دا هره قیصه ځان ته بېله او بشپړه قیصه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وي .خو ناول یوه لویه او مرکزي قیصه لري او نورې وړې وړې قیصې د دې د پاره ملګرې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کیږي چې لویه قیصه پرمخ بوزي او روښانه یې کړي . کوچنۍ قیصې ټولې د لويي قیصې شاوخوا ګرځي او اړیکړي ورسره لري .</a:t>
            </a: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r>
              <a:rPr lang="ps-AF" sz="3200" dirty="0" smtClean="0">
                <a:cs typeface="Pokhto" pitchFamily="2" charset="-78"/>
              </a:rPr>
              <a:t>په نړۍ کښې د ناول ابتدا او ارتقا</a:t>
            </a:r>
            <a:r>
              <a:rPr lang="ps-AF" sz="2000" dirty="0" smtClean="0">
                <a:cs typeface="Pokhto" pitchFamily="2" charset="-78"/>
              </a:rPr>
              <a:t>: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له ادبي تحقیق څخه دا معلومیږي چې د ناول لیکنې ابتدا د اولسمي پېړۍ په ورستیو یا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اتلسمي پېړۍ په لومړیو کښې په یورپ کښې شوی او د ځینو محققینو په اند یې بنیاد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په نامه خبري کړې دي چې د </a:t>
            </a:r>
            <a:r>
              <a:rPr lang="en-US" sz="2000" dirty="0" err="1" smtClean="0">
                <a:cs typeface="Pokhto" pitchFamily="2" charset="-78"/>
              </a:rPr>
              <a:t>Decameron</a:t>
            </a:r>
            <a:r>
              <a:rPr lang="en-US" sz="2000" dirty="0" smtClean="0">
                <a:cs typeface="Pokhto" pitchFamily="2" charset="-78"/>
              </a:rPr>
              <a:t> </a:t>
            </a:r>
            <a:r>
              <a:rPr lang="ps-AF" sz="2000" dirty="0" smtClean="0">
                <a:cs typeface="Pokhto" pitchFamily="2" charset="-78"/>
              </a:rPr>
              <a:t> د اټلي چې د </a:t>
            </a:r>
            <a:r>
              <a:rPr lang="ps-AF" sz="2000" dirty="0" smtClean="0">
                <a:cs typeface="Pokhto" pitchFamily="2" charset="-78"/>
              </a:rPr>
              <a:t>ډېکا مېرن   </a:t>
            </a:r>
            <a:r>
              <a:rPr lang="en-US" sz="2000" dirty="0" smtClean="0">
                <a:cs typeface="Pokhto" pitchFamily="2" charset="-78"/>
              </a:rPr>
              <a:t>Boccaccio</a:t>
            </a:r>
            <a:r>
              <a:rPr lang="ps-AF" sz="2000" dirty="0" smtClean="0">
                <a:cs typeface="Pokhto" pitchFamily="2" charset="-78"/>
              </a:rPr>
              <a:t>بوکاسیو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ناولا نوم یې ورکړی دی وروسته بیا چې کله په انګریزي ادب کښې د دغو قیصو په پېروي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کښې و لیکل شوې هغه ته یې د ناول نوم ورکړی دی .هغو قیصو ته وئیل شوي چې د ژونددبېلابېلو پېښو او کشالو انځور یې په نوي او حېرانوکې انداز وړاندي کړو .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انګریزي ادب کښې لومړی ناول سېموئيل چرډسن د پامیلا په نوم لیکلی دی چې ۱۷۴۱-۴۲ کلونو کښې خپور شوی دی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512"/>
            <a:ext cx="8229600" cy="551688"/>
          </a:xfrm>
        </p:spPr>
        <p:txBody>
          <a:bodyPr>
            <a:normAutofit/>
          </a:bodyPr>
          <a:lstStyle/>
          <a:p>
            <a:pPr algn="r"/>
            <a:r>
              <a:rPr lang="ps-AF" sz="3200" dirty="0" smtClean="0">
                <a:cs typeface="Pokhto" pitchFamily="2" charset="-78"/>
              </a:rPr>
              <a:t>په نړۍ کښې د ناول ابتدا او </a:t>
            </a:r>
            <a:r>
              <a:rPr lang="ps-AF" sz="3200" dirty="0" smtClean="0">
                <a:cs typeface="Pokhto" pitchFamily="2" charset="-78"/>
              </a:rPr>
              <a:t>ارتقا:</a:t>
            </a:r>
            <a:endParaRPr lang="en-US" sz="3200" dirty="0">
              <a:cs typeface="Pokhto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18160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وروسته بیا نور ډېر ښه ښه ناولونه ولیکل شول په دې کښې دا ځیني ناول نګاران د یادولو وړ دي لکه چارلز ډېکنز ،ډي ایچ لارنس ،تامس هارډي،چین هاسټن،ایچ جي ویلز او نورو د ناول لیکنې او هنر ته ډېره وده ورکړه .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دغسي ناول لیکنه د یو مقبول او ادبي صنف په توګه د نړۍ ګوټ ګوټ ته خپور شو او ډېره وده او پرمختیا یې موندلې ده .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نولسمه پېړۍ کښې په فرانس کښې ډېر پیاوړي لیکوالان رامنځ ته شو . دغسي په روسیا کښې یا په روس کښې د ایلېچ ټولسټای ،او مېکسم ګورکي ناولونه ولیکل .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متحده هندوستان کښې په اردو ژبه کښې هم ناول لیکنه له انګریزي ادب څخه په ۱۷۵۸م کال څخه وروسته پیل شو .ډپټي نذیر احمد د اردو ژبي لومړی ناول لیکونکی دی چې په ۱۸۶۹م کال یې د میراه العروس په نوم لومړی اردو ناول لیکلی دی .او بیا یې د توبته النصوح او ابن الوقت په نوم ناولونه ولیکل.</a:t>
            </a:r>
            <a:endParaRPr lang="ps-AF" dirty="0" smtClean="0">
              <a:cs typeface="Pokhto" pitchFamily="2" charset="-78"/>
            </a:endParaRPr>
          </a:p>
          <a:p>
            <a:pPr algn="r">
              <a:buNone/>
            </a:pPr>
            <a:endParaRPr lang="ps-AF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512"/>
            <a:ext cx="8229600" cy="551688"/>
          </a:xfrm>
        </p:spPr>
        <p:txBody>
          <a:bodyPr>
            <a:normAutofit/>
          </a:bodyPr>
          <a:lstStyle/>
          <a:p>
            <a:pPr algn="r"/>
            <a:r>
              <a:rPr lang="ps-AF" sz="3200" dirty="0" smtClean="0">
                <a:cs typeface="Pokhto" pitchFamily="2" charset="-78"/>
              </a:rPr>
              <a:t>په نړۍ کښې د ناول ابتدا او </a:t>
            </a:r>
            <a:r>
              <a:rPr lang="ps-AF" sz="3200" dirty="0" smtClean="0">
                <a:cs typeface="Pokhto" pitchFamily="2" charset="-78"/>
              </a:rPr>
              <a:t>ارتقا:</a:t>
            </a:r>
            <a:endParaRPr lang="en-US" sz="3200" dirty="0">
              <a:cs typeface="Pokhto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18160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متحده هندوستان کښې په اردو ژبه کښې هم ناول لیکنه له انګریزي ادب څخه په ۱۷۵۸م کال څخه وروسته پیل شو .ډپټي نذیر احمد د اردو ژبي لومړی ناول لیکونکی دی چې په ۱۸۶۹م کال یې د میراه العروس په نوم لومړی اردو ناول لیکلی دی .او بیا یې د توبته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النصوح او ابن الوقت په نوم ناولونه ولیکل.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پښتو ادب کښې ناول لیکنه له اردو ادب څخه د ژباړي له لاري د نولسمي پېړیو په وروستنیو کلونو کښې د ډپټي نذیر احمد ناول میراه العروس میا حسیب ګل کاکاخېل د نقشٍ نګین په نامه په ۱۸۷۶م کال کښې ژباړلی دی .</a:t>
            </a:r>
          </a:p>
          <a:p>
            <a:pPr algn="r">
              <a:buNone/>
            </a:pPr>
            <a:endParaRPr lang="ps-AF" dirty="0" smtClean="0">
              <a:cs typeface="Pokhto" pitchFamily="2" charset="-78"/>
            </a:endParaRPr>
          </a:p>
          <a:p>
            <a:pPr algn="r">
              <a:buNone/>
            </a:pPr>
            <a:endParaRPr lang="ps-AF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164</TotalTime>
  <Words>568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په ناول او داستان کښې ګډې ځانګړنې او توپيرنونه</vt:lpstr>
      <vt:lpstr>Slide 2</vt:lpstr>
      <vt:lpstr>Slide 3</vt:lpstr>
      <vt:lpstr>Slide 4</vt:lpstr>
      <vt:lpstr>په نړۍ کښې د ناول ابتدا او ارتقا:</vt:lpstr>
      <vt:lpstr>په نړۍ کښې د ناول ابتدا او ارتقا: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پښتو افسانې ابتدا او ارتقا</dc:title>
  <dc:creator>muhib</dc:creator>
  <cp:lastModifiedBy>muhib</cp:lastModifiedBy>
  <cp:revision>26</cp:revision>
  <dcterms:created xsi:type="dcterms:W3CDTF">2006-08-16T00:00:00Z</dcterms:created>
  <dcterms:modified xsi:type="dcterms:W3CDTF">2020-07-28T09:00:13Z</dcterms:modified>
</cp:coreProperties>
</file>