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4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30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23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204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317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550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12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088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54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7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37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9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93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80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10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7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54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5885DE-3D07-49F0-8D8C-488BF65827A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080D-671C-4338-85BA-16C7A8D2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56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8816544" cy="1400530"/>
          </a:xfrm>
        </p:spPr>
        <p:txBody>
          <a:bodyPr/>
          <a:lstStyle/>
          <a:p>
            <a:pPr algn="ctr" rtl="1"/>
            <a:r>
              <a:rPr lang="ps-AF" sz="5400" dirty="0">
                <a:cs typeface=".MS Ariana Zar {Megasoft}" panose="02010400000000000000" pitchFamily="2" charset="-78"/>
              </a:rPr>
              <a:t>خاکه</a:t>
            </a:r>
            <a:r>
              <a:rPr lang="ps-AF" dirty="0"/>
              <a:t>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(Outline)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1233056"/>
            <a:ext cx="11485417" cy="5015344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ps-AF" sz="6000" dirty="0" smtClean="0">
                <a:cs typeface=".MS Ariana Zar {Megasoft}" panose="02010400000000000000" pitchFamily="2" charset="-78"/>
              </a:rPr>
              <a:t>د پښتو ژبې تاريخ</a:t>
            </a:r>
            <a:endParaRPr lang="en-US" sz="6000" dirty="0">
              <a:cs typeface=".MS Ariana Zar {Megasoft}" panose="02010400000000000000" pitchFamily="2" charset="-78"/>
            </a:endParaRPr>
          </a:p>
          <a:p>
            <a:pPr marL="0" indent="0" algn="ctr" rtl="1"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(The History of Pashto Language)</a:t>
            </a:r>
            <a:endParaRPr lang="en-GB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Year:  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1st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 	Course Code (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601)    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Hrs(3)</a:t>
            </a:r>
          </a:p>
          <a:p>
            <a:pPr marL="0" indent="0" algn="ctr">
              <a:buNone/>
            </a:pPr>
            <a:endParaRPr lang="ps-AF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r>
              <a:rPr lang="ps-AF" sz="4000" dirty="0" smtClean="0">
                <a:cs typeface=".MS Ariana Zar {Megasoft}" panose="02010400000000000000" pitchFamily="2" charset="-78"/>
              </a:rPr>
              <a:t>اول کال</a:t>
            </a:r>
            <a:r>
              <a:rPr lang="ps-AF" sz="4000" dirty="0" smtClean="0">
                <a:cs typeface="Pashto Kror {Asiatype}" panose="00000400000000000000" pitchFamily="2" charset="-78"/>
              </a:rPr>
              <a:t>:</a:t>
            </a:r>
            <a:r>
              <a:rPr lang="en-US" sz="4000" dirty="0" smtClean="0">
                <a:cs typeface="Pashto Kror {Asiatype}" panose="00000400000000000000" pitchFamily="2" charset="-78"/>
              </a:rPr>
              <a:t> </a:t>
            </a:r>
            <a:r>
              <a:rPr lang="ps-AF" sz="4000" dirty="0" smtClean="0">
                <a:cs typeface="Pashto Kror {Asiatype}" panose="00000400000000000000" pitchFamily="2" charset="-78"/>
              </a:rPr>
              <a:t> </a:t>
            </a:r>
            <a:r>
              <a:rPr lang="ps-AF" sz="4000" dirty="0" smtClean="0">
                <a:cs typeface=".MS Ariana Zar {Megasoft}" panose="02010400000000000000" pitchFamily="2" charset="-78"/>
              </a:rPr>
              <a:t>ړومبۍسمسټر</a:t>
            </a:r>
            <a:r>
              <a:rPr lang="ps-AF" sz="4000" dirty="0" smtClean="0">
                <a:cs typeface="Pashto Kror {Asiatype}" panose="00000400000000000000" pitchFamily="2" charset="-78"/>
              </a:rPr>
              <a:t>:</a:t>
            </a:r>
            <a:r>
              <a:rPr lang="en-US" sz="4000" dirty="0" smtClean="0">
                <a:cs typeface="Pashto Kror {Asiatype}" panose="00000400000000000000" pitchFamily="2" charset="-78"/>
              </a:rPr>
              <a:t>  </a:t>
            </a:r>
            <a:r>
              <a:rPr lang="ps-AF" sz="4000" dirty="0" smtClean="0">
                <a:cs typeface="Pashto Kror {Asiatype}" panose="00000400000000000000" pitchFamily="2" charset="-78"/>
              </a:rPr>
              <a:t> </a:t>
            </a:r>
            <a:r>
              <a:rPr lang="ps-AF" sz="4000" dirty="0" smtClean="0">
                <a:cs typeface=".MS Ariana Zar {Megasoft}" panose="02010400000000000000" pitchFamily="2" charset="-78"/>
              </a:rPr>
              <a:t>کورس کوډ</a:t>
            </a:r>
            <a:r>
              <a:rPr lang="ps-AF" sz="4000" dirty="0" smtClean="0">
                <a:cs typeface="Pashto Kror {Asiatype}" panose="00000400000000000000" pitchFamily="2" charset="-78"/>
              </a:rPr>
              <a:t>: </a:t>
            </a:r>
            <a:r>
              <a:rPr lang="ps-AF" sz="4000" dirty="0" smtClean="0">
                <a:cs typeface=".MS Ariana Zar {Megasoft}" panose="02010400000000000000" pitchFamily="2" charset="-78"/>
              </a:rPr>
              <a:t>(۶۰۱)</a:t>
            </a:r>
            <a:r>
              <a:rPr lang="en-US" sz="4000" dirty="0" smtClean="0">
                <a:cs typeface=".MS Ariana Zar {Megasoft}" panose="02010400000000000000" pitchFamily="2" charset="-78"/>
              </a:rPr>
              <a:t>   </a:t>
            </a:r>
            <a:r>
              <a:rPr lang="ps-AF" sz="4000" dirty="0" smtClean="0">
                <a:cs typeface=".MS Ariana Zar {Megasoft}" panose="02010400000000000000" pitchFamily="2" charset="-78"/>
              </a:rPr>
              <a:t> کرېډټ آور</a:t>
            </a:r>
            <a:r>
              <a:rPr lang="ps-AF" sz="4000" dirty="0" smtClean="0">
                <a:cs typeface="Pashto Kror {Asiatype}" panose="00000400000000000000" pitchFamily="2" charset="-78"/>
                <a:sym typeface="Wingdings" panose="05000000000000000000" pitchFamily="2" charset="2"/>
              </a:rPr>
              <a:t>(۳)</a:t>
            </a:r>
            <a:endParaRPr lang="en-GB" sz="4400" dirty="0" smtClean="0">
              <a:cs typeface="Pashto Kror {Asiatype}" panose="00000400000000000000" pitchFamily="2" charset="-78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130145" y="665018"/>
            <a:ext cx="288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s-AF" sz="2400" dirty="0" smtClean="0">
                <a:cs typeface=".MS Ariana Zar {Megasoft}" panose="02010400000000000000" pitchFamily="2" charset="-78"/>
              </a:rPr>
              <a:t>اېم-اې</a:t>
            </a:r>
            <a:r>
              <a:rPr lang="ps-AF" sz="2400" dirty="0">
                <a:cs typeface=".MS Ariana Zar {Megasoft}" panose="02010400000000000000" pitchFamily="2" charset="-78"/>
              </a:rPr>
              <a:t> </a:t>
            </a:r>
            <a:r>
              <a:rPr lang="ps-AF" sz="2400" dirty="0" smtClean="0">
                <a:cs typeface=".MS Ariana Zar {Megasoft}" panose="02010400000000000000" pitchFamily="2" charset="-78"/>
              </a:rPr>
              <a:t> ړومبۍ سمسټر</a:t>
            </a:r>
          </a:p>
          <a:p>
            <a:pPr algn="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(M.A 1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Semester)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4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39307" cy="1400530"/>
          </a:xfrm>
        </p:spPr>
        <p:txBody>
          <a:bodyPr/>
          <a:lstStyle/>
          <a:p>
            <a:pPr algn="ctr" rtl="1"/>
            <a:r>
              <a:rPr lang="ps-AF" sz="4800" dirty="0">
                <a:cs typeface=".MS Ariana Zar {Megasoft}" panose="02010400000000000000" pitchFamily="2" charset="-78"/>
              </a:rPr>
              <a:t>سرليک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(Contents)</a:t>
            </a:r>
            <a:r>
              <a:rPr lang="en-US" dirty="0"/>
              <a:t>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427018"/>
            <a:ext cx="11388436" cy="4821381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Pashto Kror {Asiatype}" panose="00000400000000000000" pitchFamily="2" charset="-78"/>
              </a:rPr>
              <a:t> </a:t>
            </a:r>
            <a:r>
              <a:rPr lang="fa-IR" sz="3200" dirty="0">
                <a:cs typeface="Pashto Kror {Asiatype}" panose="00000400000000000000" pitchFamily="2" charset="-78"/>
              </a:rPr>
              <a:t>– </a:t>
            </a:r>
            <a:r>
              <a:rPr lang="en-US" sz="3200" dirty="0" smtClean="0">
                <a:cs typeface="Pashto Kror {Asiatype}" panose="00000400000000000000" pitchFamily="2" charset="-78"/>
              </a:rPr>
              <a:t>	</a:t>
            </a:r>
            <a:r>
              <a:rPr lang="ps-AF" sz="3200" dirty="0" smtClean="0">
                <a:cs typeface=".MS Ariana Zar {Megasoft}" panose="02010400000000000000" pitchFamily="2" charset="-78"/>
              </a:rPr>
              <a:t>د </a:t>
            </a:r>
            <a:r>
              <a:rPr lang="ps-AF" sz="3200" dirty="0">
                <a:cs typeface=".MS Ariana Zar {Megasoft}" panose="02010400000000000000" pitchFamily="2" charset="-78"/>
              </a:rPr>
              <a:t>ژبې تعريف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(Language definition) </a:t>
            </a:r>
            <a:r>
              <a:rPr lang="en-GB" sz="3200" dirty="0">
                <a:cs typeface="Pashto Kror {Asiatype}" panose="00000400000000000000" pitchFamily="2" charset="-78"/>
              </a:rPr>
              <a:t>:</a:t>
            </a:r>
            <a:endParaRPr lang="ps-AF" sz="3200" dirty="0">
              <a:cs typeface="Pashto Kror {Asiatype}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Pashto Kror {Asiatype}" panose="00000400000000000000" pitchFamily="2" charset="-78"/>
              </a:rPr>
              <a:t> – </a:t>
            </a:r>
            <a:r>
              <a:rPr lang="en-US" sz="3200" dirty="0" smtClean="0">
                <a:cs typeface="Pashto Kror {Asiatype}" panose="00000400000000000000" pitchFamily="2" charset="-78"/>
              </a:rPr>
              <a:t>	</a:t>
            </a:r>
            <a:r>
              <a:rPr lang="ps-AF" sz="3200" dirty="0" smtClean="0">
                <a:cs typeface=".MS Ariana Zar {Megasoft}" panose="02010400000000000000" pitchFamily="2" charset="-78"/>
              </a:rPr>
              <a:t>د </a:t>
            </a:r>
            <a:r>
              <a:rPr lang="ps-AF" sz="3200" dirty="0">
                <a:cs typeface=".MS Ariana Zar {Megasoft}" panose="02010400000000000000" pitchFamily="2" charset="-78"/>
              </a:rPr>
              <a:t>ژبې د پيدائيښت په هکله نظرونه</a:t>
            </a:r>
            <a:r>
              <a:rPr lang="en-US" sz="3200" dirty="0">
                <a:cs typeface="Pashto Kror {Asiatype}" panose="00000400000000000000" pitchFamily="2" charset="-78"/>
              </a:rPr>
              <a:t>:</a:t>
            </a:r>
            <a:r>
              <a:rPr lang="ps-AF" sz="3200" dirty="0">
                <a:cs typeface="Pashto Kror {Asiatype}" panose="00000400000000000000" pitchFamily="2" charset="-78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(Views on Genesis of Language)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Pashto Kror {Asiatype}" panose="00000400000000000000" pitchFamily="2" charset="-78"/>
              </a:rPr>
              <a:t> –  </a:t>
            </a:r>
            <a:r>
              <a:rPr lang="ps-AF" sz="3200" dirty="0">
                <a:cs typeface=".MS Ariana Zar {Megasoft}" panose="02010400000000000000" pitchFamily="2" charset="-78"/>
              </a:rPr>
              <a:t>دژبپوهني څانګي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Branches of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Linguistics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3200" b="1" dirty="0" smtClean="0">
                <a:cs typeface="Pashto Kror {Asiatype}" panose="00000400000000000000" pitchFamily="2" charset="-78"/>
              </a:rPr>
              <a:t>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b="1" dirty="0" smtClean="0">
                <a:latin typeface="Times New Roman" panose="02020603050405020304" pitchFamily="18" charset="0"/>
              </a:rPr>
              <a:t>– </a:t>
            </a:r>
            <a:r>
              <a:rPr lang="en-US" sz="3200" b="1" dirty="0" smtClean="0">
                <a:latin typeface="Times New Roman" panose="02020603050405020304" pitchFamily="18" charset="0"/>
              </a:rPr>
              <a:t>	</a:t>
            </a:r>
            <a:r>
              <a:rPr lang="ps-AF" sz="32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ژبې ساخت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(Structuralism)           : 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200" dirty="0">
                <a:cs typeface="Pashto Kror {Asiatype}" panose="00000400000000000000" pitchFamily="2" charset="-78"/>
              </a:rPr>
              <a:t> – </a:t>
            </a:r>
            <a:r>
              <a:rPr lang="en-US" sz="3200" dirty="0" smtClean="0">
                <a:cs typeface="Pashto Kror {Asiatype}" panose="00000400000000000000" pitchFamily="2" charset="-78"/>
              </a:rPr>
              <a:t>	</a:t>
            </a:r>
            <a:r>
              <a:rPr lang="ps-AF" sz="3200" dirty="0" smtClean="0">
                <a:cs typeface=".MS Ariana Zar {Megasoft}" panose="02010400000000000000" pitchFamily="2" charset="-78"/>
              </a:rPr>
              <a:t>د </a:t>
            </a:r>
            <a:r>
              <a:rPr lang="ps-AF" sz="3200" dirty="0">
                <a:cs typeface=".MS Ariana Zar {Megasoft}" panose="02010400000000000000" pitchFamily="2" charset="-78"/>
              </a:rPr>
              <a:t>ژبو خانداني وېش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(Languages Family Tree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3200" dirty="0" smtClean="0">
                <a:cs typeface="Pashto Kror {Asiatype}" panose="00000400000000000000" pitchFamily="2" charset="-78"/>
              </a:rPr>
              <a:t>:</a:t>
            </a:r>
            <a:endParaRPr lang="en-GB" sz="3200" dirty="0">
              <a:cs typeface="Pashto Kror {Asiatype}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>
                <a:cs typeface="Pashto Kror {Asiatype}" panose="00000400000000000000" pitchFamily="2" charset="-78"/>
              </a:rPr>
              <a:t> –</a:t>
            </a:r>
            <a:r>
              <a:rPr lang="en-US" sz="3200" dirty="0">
                <a:cs typeface="Pashto Kror {Asiatype}" panose="00000400000000000000" pitchFamily="2" charset="-78"/>
              </a:rPr>
              <a:t> </a:t>
            </a:r>
            <a:r>
              <a:rPr lang="en-US" sz="3200" dirty="0" smtClean="0">
                <a:cs typeface="Pashto Kror {Asiatype}" panose="00000400000000000000" pitchFamily="2" charset="-78"/>
              </a:rPr>
              <a:t>	</a:t>
            </a:r>
            <a:r>
              <a:rPr lang="ps-AF" sz="3200" dirty="0" smtClean="0">
                <a:cs typeface=".MS Ariana Zar {Megasoft}" panose="02010400000000000000" pitchFamily="2" charset="-78"/>
              </a:rPr>
              <a:t>پانيني </a:t>
            </a:r>
            <a:r>
              <a:rPr lang="ps-AF" sz="3200" dirty="0">
                <a:cs typeface=".MS Ariana Zar {Megasoft}" panose="02010400000000000000" pitchFamily="2" charset="-78"/>
              </a:rPr>
              <a:t>او   ژبپوهنه</a:t>
            </a:r>
            <a:r>
              <a:rPr lang="ps-AF" sz="3200" dirty="0" smtClean="0">
                <a:cs typeface="Pashto Kror {Asiatype}" panose="00000400000000000000" pitchFamily="2" charset="-78"/>
              </a:rPr>
              <a:t>:		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(Panini &amp; Linguistics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s-AF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3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sz="4800" dirty="0">
                <a:cs typeface=".MS Ariana Zar {Megasoft}" panose="02010400000000000000" pitchFamily="2" charset="-78"/>
              </a:rPr>
              <a:t>سرليک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(Contents)</a:t>
            </a:r>
            <a:r>
              <a:rPr lang="en-US" dirty="0"/>
              <a:t>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233056"/>
            <a:ext cx="11499273" cy="5015344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پښتو ژبه د ژبپوهنې په رڼا کښې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ږغپوهنه / فونولوجي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اريايي ژبو نږيدوالی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پښتو ژبه ولي سامي ژبه بلل کيږي؟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پښتو يوه اريايي ژبه ده. </a:t>
            </a:r>
            <a:endParaRPr lang="en-US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پښتو فونيميکي الفبا؟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باړه ګلۍ سيمينار فېصلې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لهېجه څه ده.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77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56180" cy="1400530"/>
          </a:xfrm>
        </p:spPr>
        <p:txBody>
          <a:bodyPr/>
          <a:lstStyle/>
          <a:p>
            <a:pPr algn="ctr"/>
            <a:r>
              <a:rPr lang="ar-SA" dirty="0">
                <a:cs typeface=".MS Ariana Zar {Megasoft}" panose="02010400000000000000" pitchFamily="2" charset="-78"/>
              </a:rPr>
              <a:t>مجوزه كتابونه:</a:t>
            </a:r>
            <a:r>
              <a:rPr lang="en-GB" dirty="0">
                <a:cs typeface=".MS Ariana Zar {Megasoft}" panose="02010400000000000000" pitchFamily="2" charset="-78"/>
              </a:rPr>
              <a:t/>
            </a:r>
            <a:br>
              <a:rPr lang="en-GB" dirty="0">
                <a:cs typeface=".MS Ariana Zar {Megasoft}" panose="02010400000000000000" pitchFamily="2" charset="-78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618"/>
            <a:ext cx="11069782" cy="5320146"/>
          </a:xfrm>
        </p:spPr>
        <p:txBody>
          <a:bodyPr>
            <a:noAutofit/>
          </a:bodyPr>
          <a:lstStyle/>
          <a:p>
            <a:pPr lvl="0" algn="r" rtl="1">
              <a:buFont typeface="Wingdings" panose="05000000000000000000" pitchFamily="2" charset="2"/>
              <a:buChar char="v"/>
            </a:pPr>
            <a:r>
              <a:rPr lang="ar-SA" sz="1800" dirty="0" smtClean="0">
                <a:cs typeface=".MS Ariana Zar {Megasoft}" panose="02010400000000000000" pitchFamily="2" charset="-78"/>
              </a:rPr>
              <a:t>د </a:t>
            </a:r>
            <a:r>
              <a:rPr lang="ar-SA" sz="1800" dirty="0">
                <a:cs typeface=".MS Ariana Zar {Megasoft}" panose="02010400000000000000" pitchFamily="2" charset="-78"/>
              </a:rPr>
              <a:t>پښتو ادبياتو تاريخ				</a:t>
            </a:r>
            <a:r>
              <a:rPr lang="ps-AF" sz="1800" dirty="0" smtClean="0">
                <a:cs typeface=".MS Ariana Zar {Megasoft}" panose="02010400000000000000" pitchFamily="2" charset="-78"/>
              </a:rPr>
              <a:t>	</a:t>
            </a:r>
            <a:r>
              <a:rPr lang="ar-SA" sz="1800" dirty="0" smtClean="0">
                <a:cs typeface=".MS Ariana Zar {Megasoft}" panose="02010400000000000000" pitchFamily="2" charset="-78"/>
              </a:rPr>
              <a:t>علامه </a:t>
            </a:r>
            <a:r>
              <a:rPr lang="ar-SA" sz="1800" dirty="0">
                <a:cs typeface=".MS Ariana Zar {Megasoft}" panose="02010400000000000000" pitchFamily="2" charset="-78"/>
              </a:rPr>
              <a:t>عبدالحى </a:t>
            </a:r>
            <a:r>
              <a:rPr lang="ar-SA" sz="1800" dirty="0" smtClean="0">
                <a:cs typeface=".MS Ariana Zar {Megasoft}" panose="02010400000000000000" pitchFamily="2" charset="-78"/>
              </a:rPr>
              <a:t>حبيبي</a:t>
            </a:r>
            <a:endParaRPr lang="ps-AF" sz="1800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1800" dirty="0" smtClean="0">
                <a:cs typeface=".MS Ariana Zar {Megasoft}" panose="02010400000000000000" pitchFamily="2" charset="-78"/>
              </a:rPr>
              <a:t>پښتو </a:t>
            </a:r>
            <a:r>
              <a:rPr lang="ps-AF" sz="1800" dirty="0">
                <a:cs typeface=".MS Ariana Zar {Megasoft}" panose="02010400000000000000" pitchFamily="2" charset="-78"/>
              </a:rPr>
              <a:t>پښويه (ګرائمر</a:t>
            </a:r>
            <a:r>
              <a:rPr lang="ps-AF" sz="1800" dirty="0" smtClean="0">
                <a:cs typeface=".MS Ariana Zar {Megasoft}" panose="02010400000000000000" pitchFamily="2" charset="-78"/>
              </a:rPr>
              <a:t>)                               			 </a:t>
            </a:r>
            <a:r>
              <a:rPr lang="ps-AF" sz="1800" dirty="0">
                <a:cs typeface=".MS Ariana Zar {Megasoft}" panose="02010400000000000000" pitchFamily="2" charset="-78"/>
              </a:rPr>
              <a:t>مجاور احمد </a:t>
            </a:r>
            <a:r>
              <a:rPr lang="ps-AF" sz="1800" dirty="0" smtClean="0">
                <a:cs typeface=".MS Ariana Zar {Megasoft}" panose="02010400000000000000" pitchFamily="2" charset="-78"/>
              </a:rPr>
              <a:t>زيار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1800" dirty="0" smtClean="0">
                <a:cs typeface=".MS Ariana Zar {Megasoft}" panose="02010400000000000000" pitchFamily="2" charset="-78"/>
              </a:rPr>
              <a:t>د </a:t>
            </a:r>
            <a:r>
              <a:rPr lang="ps-AF" sz="1800" dirty="0">
                <a:cs typeface=".MS Ariana Zar {Megasoft}" panose="02010400000000000000" pitchFamily="2" charset="-78"/>
              </a:rPr>
              <a:t>پښتوژبې فونولوجي: </a:t>
            </a:r>
            <a:r>
              <a:rPr lang="ps-AF" sz="1800" dirty="0" smtClean="0">
                <a:cs typeface=".MS Ariana Zar {Megasoft}" panose="02010400000000000000" pitchFamily="2" charset="-78"/>
              </a:rPr>
              <a:t>                           			 ډاکټر </a:t>
            </a:r>
            <a:r>
              <a:rPr lang="ps-AF" sz="1800" dirty="0">
                <a:cs typeface=".MS Ariana Zar {Megasoft}" panose="02010400000000000000" pitchFamily="2" charset="-78"/>
              </a:rPr>
              <a:t>عبدالحکيم </a:t>
            </a:r>
            <a:r>
              <a:rPr lang="ps-AF" sz="1800" dirty="0" smtClean="0">
                <a:cs typeface=".MS Ariana Zar {Megasoft}" panose="02010400000000000000" pitchFamily="2" charset="-78"/>
              </a:rPr>
              <a:t>هلالي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1800" dirty="0" smtClean="0">
                <a:cs typeface=".MS Ariana Zar {Megasoft}" panose="02010400000000000000" pitchFamily="2" charset="-78"/>
              </a:rPr>
              <a:t>ژبني </a:t>
            </a:r>
            <a:r>
              <a:rPr lang="ps-AF" sz="1800" dirty="0">
                <a:cs typeface=".MS Ariana Zar {Megasoft}" panose="02010400000000000000" pitchFamily="2" charset="-78"/>
              </a:rPr>
              <a:t>څېړنې</a:t>
            </a:r>
            <a:r>
              <a:rPr lang="ps-AF" sz="1800" dirty="0" smtClean="0">
                <a:cs typeface=".MS Ariana Zar {Megasoft}" panose="02010400000000000000" pitchFamily="2" charset="-78"/>
              </a:rPr>
              <a:t>:                                               			مولف </a:t>
            </a:r>
            <a:r>
              <a:rPr lang="ps-AF" sz="1800" dirty="0">
                <a:cs typeface=".MS Ariana Zar {Megasoft}" panose="02010400000000000000" pitchFamily="2" charset="-78"/>
              </a:rPr>
              <a:t>نور احمد </a:t>
            </a:r>
            <a:r>
              <a:rPr lang="ps-AF" sz="1800" dirty="0" smtClean="0">
                <a:cs typeface=".MS Ariana Zar {Megasoft}" panose="02010400000000000000" pitchFamily="2" charset="-78"/>
              </a:rPr>
              <a:t>شاکر</a:t>
            </a:r>
            <a:endParaRPr lang="en-GB" sz="1800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ar-SA" sz="1800" dirty="0" smtClean="0">
                <a:cs typeface=".MS Ariana Zar {Megasoft}" panose="02010400000000000000" pitchFamily="2" charset="-78"/>
              </a:rPr>
              <a:t>معياري پښتو</a:t>
            </a:r>
            <a:r>
              <a:rPr lang="ps-AF" sz="1800" dirty="0" smtClean="0">
                <a:cs typeface=".MS Ariana Zar {Megasoft}" panose="02010400000000000000" pitchFamily="2" charset="-78"/>
              </a:rPr>
              <a:t>:</a:t>
            </a:r>
            <a:r>
              <a:rPr lang="ar-SA" sz="1800" dirty="0">
                <a:cs typeface=".MS Ariana Zar {Megasoft}" panose="02010400000000000000" pitchFamily="2" charset="-78"/>
              </a:rPr>
              <a:t>					</a:t>
            </a:r>
            <a:r>
              <a:rPr lang="ps-AF" sz="1800" dirty="0" smtClean="0">
                <a:cs typeface=".MS Ariana Zar {Megasoft}" panose="02010400000000000000" pitchFamily="2" charset="-78"/>
              </a:rPr>
              <a:t>	</a:t>
            </a:r>
            <a:r>
              <a:rPr lang="ar-SA" sz="1800" dirty="0" smtClean="0">
                <a:cs typeface=".MS Ariana Zar {Megasoft}" panose="02010400000000000000" pitchFamily="2" charset="-78"/>
              </a:rPr>
              <a:t>ډاكټر </a:t>
            </a:r>
            <a:r>
              <a:rPr lang="ar-SA" sz="1800" dirty="0">
                <a:cs typeface=".MS Ariana Zar {Megasoft}" panose="02010400000000000000" pitchFamily="2" charset="-78"/>
              </a:rPr>
              <a:t>عبدالرازق </a:t>
            </a:r>
            <a:r>
              <a:rPr lang="ar-SA" sz="1800" dirty="0" smtClean="0">
                <a:cs typeface=".MS Ariana Zar {Megasoft}" panose="02010400000000000000" pitchFamily="2" charset="-78"/>
              </a:rPr>
              <a:t>پالوال</a:t>
            </a:r>
            <a:endParaRPr lang="ps-AF" sz="1800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1800" dirty="0" smtClean="0">
                <a:cs typeface=".MS Ariana Zar {Megasoft}" panose="02010400000000000000" pitchFamily="2" charset="-78"/>
              </a:rPr>
              <a:t>تاريخي </a:t>
            </a:r>
            <a:r>
              <a:rPr lang="ps-AF" sz="1800" dirty="0">
                <a:cs typeface=".MS Ariana Zar {Megasoft}" panose="02010400000000000000" pitchFamily="2" charset="-78"/>
              </a:rPr>
              <a:t>ژبپوهنه </a:t>
            </a:r>
            <a:r>
              <a:rPr lang="ps-AF" sz="1800" dirty="0" smtClean="0">
                <a:cs typeface=".MS Ariana Zar {Megasoft}" panose="02010400000000000000" pitchFamily="2" charset="-78"/>
              </a:rPr>
              <a:t>:                             				 محمود مرهون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1800" dirty="0" smtClean="0">
                <a:cs typeface=".MS Ariana Zar {Megasoft}" panose="02010400000000000000" pitchFamily="2" charset="-78"/>
              </a:rPr>
              <a:t>د </a:t>
            </a:r>
            <a:r>
              <a:rPr lang="ps-AF" sz="1800" dirty="0">
                <a:cs typeface=".MS Ariana Zar {Megasoft}" panose="02010400000000000000" pitchFamily="2" charset="-78"/>
              </a:rPr>
              <a:t>پښتو ژبې تاريخي </a:t>
            </a:r>
            <a:r>
              <a:rPr lang="ps-AF" sz="1800" dirty="0" smtClean="0">
                <a:cs typeface=".MS Ariana Zar {Megasoft}" panose="02010400000000000000" pitchFamily="2" charset="-78"/>
              </a:rPr>
              <a:t>تحول:            			معروف </a:t>
            </a:r>
            <a:r>
              <a:rPr lang="ps-AF" sz="1800" dirty="0">
                <a:cs typeface=".MS Ariana Zar {Megasoft}" panose="02010400000000000000" pitchFamily="2" charset="-78"/>
              </a:rPr>
              <a:t>شاه شينواري </a:t>
            </a:r>
            <a:endParaRPr lang="ps-AF" sz="1800" dirty="0" smtClean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1800" dirty="0" smtClean="0">
                <a:cs typeface=".MS Ariana Zar {Megasoft}" panose="02010400000000000000" pitchFamily="2" charset="-78"/>
              </a:rPr>
              <a:t>د </a:t>
            </a:r>
            <a:r>
              <a:rPr lang="ps-AF" sz="1800" dirty="0">
                <a:cs typeface=".MS Ariana Zar {Megasoft}" panose="02010400000000000000" pitchFamily="2" charset="-78"/>
              </a:rPr>
              <a:t>افغانستان ژبې او </a:t>
            </a:r>
            <a:r>
              <a:rPr lang="ps-AF" sz="1800" dirty="0" smtClean="0">
                <a:cs typeface=".MS Ariana Zar {Megasoft}" panose="02010400000000000000" pitchFamily="2" charset="-78"/>
              </a:rPr>
              <a:t>توکمونه:        			دوست </a:t>
            </a:r>
            <a:r>
              <a:rPr lang="ps-AF" sz="1800" dirty="0">
                <a:cs typeface=".MS Ariana Zar {Megasoft}" panose="02010400000000000000" pitchFamily="2" charset="-78"/>
              </a:rPr>
              <a:t>محمد دوست</a:t>
            </a:r>
            <a:endParaRPr lang="en-GB" sz="1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1800" dirty="0" smtClean="0">
                <a:cs typeface=".MS Ariana Zar {Megasoft}" panose="02010400000000000000" pitchFamily="2" charset="-78"/>
              </a:rPr>
              <a:t>پښتو ليک لار (باړه ګلۍ):             			 تقويم الحق کاکاخېل او راج ولي شاه خټګ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ar-SA" sz="1800" dirty="0">
                <a:cs typeface=".MS Ariana Zar {Megasoft}" panose="02010400000000000000" pitchFamily="2" charset="-78"/>
              </a:rPr>
              <a:t>د پښتو ليكدود ارتقائي </a:t>
            </a:r>
            <a:r>
              <a:rPr lang="ar-SA" sz="1800" dirty="0" smtClean="0">
                <a:cs typeface=".MS Ariana Zar {Megasoft}" panose="02010400000000000000" pitchFamily="2" charset="-78"/>
              </a:rPr>
              <a:t>عمل</a:t>
            </a:r>
            <a:r>
              <a:rPr lang="ps-AF" sz="1800" dirty="0" smtClean="0">
                <a:cs typeface=".MS Ariana Zar {Megasoft}" panose="02010400000000000000" pitchFamily="2" charset="-78"/>
              </a:rPr>
              <a:t>:</a:t>
            </a:r>
            <a:r>
              <a:rPr lang="ar-SA" sz="1800" dirty="0">
                <a:cs typeface=".MS Ariana Zar {Megasoft}" panose="02010400000000000000" pitchFamily="2" charset="-78"/>
              </a:rPr>
              <a:t>		</a:t>
            </a:r>
            <a:r>
              <a:rPr lang="ps-AF" sz="1800" dirty="0" smtClean="0">
                <a:cs typeface=".MS Ariana Zar {Megasoft}" panose="02010400000000000000" pitchFamily="2" charset="-78"/>
              </a:rPr>
              <a:t>               		</a:t>
            </a:r>
            <a:r>
              <a:rPr lang="ar-SA" sz="1800" dirty="0" smtClean="0">
                <a:cs typeface=".MS Ariana Zar {Megasoft}" panose="02010400000000000000" pitchFamily="2" charset="-78"/>
              </a:rPr>
              <a:t>اشرف غمګين</a:t>
            </a:r>
            <a:endParaRPr lang="ps-AF" sz="1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1800" dirty="0">
                <a:cs typeface=".MS Ariana Zar {Megasoft}" panose="02010400000000000000" pitchFamily="2" charset="-78"/>
              </a:rPr>
              <a:t>زبان كيا ہے؟ 					</a:t>
            </a:r>
            <a:r>
              <a:rPr lang="ps-AF" sz="1800" dirty="0">
                <a:cs typeface=".MS Ariana Zar {Megasoft}" panose="02010400000000000000" pitchFamily="2" charset="-78"/>
              </a:rPr>
              <a:t>	</a:t>
            </a:r>
            <a:r>
              <a:rPr lang="ar-SA" sz="1800" dirty="0">
                <a:cs typeface=".MS Ariana Zar {Megasoft}" panose="02010400000000000000" pitchFamily="2" charset="-78"/>
              </a:rPr>
              <a:t>خليل </a:t>
            </a:r>
            <a:r>
              <a:rPr lang="ar-SA" sz="1800" dirty="0" smtClean="0">
                <a:cs typeface=".MS Ariana Zar {Megasoft}" panose="02010400000000000000" pitchFamily="2" charset="-78"/>
              </a:rPr>
              <a:t>صديقى</a:t>
            </a:r>
            <a:endParaRPr lang="en-GB" sz="1800" dirty="0">
              <a:cs typeface=".MS Ariana Zar {Megasoft}" panose="020104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Beginners (Basic Concepts) by Tariq Rahman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Language By George Yule</a:t>
            </a:r>
            <a:r>
              <a:rPr lang="ps-AF" sz="1800" dirty="0">
                <a:latin typeface="Times New Roman" panose="02020603050405020304" pitchFamily="18" charset="0"/>
              </a:rPr>
              <a:t> </a:t>
            </a:r>
            <a:endParaRPr lang="en-GB" sz="1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1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1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8697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262</TotalTime>
  <Words>87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.MS Ariana Zar {Megasoft}</vt:lpstr>
      <vt:lpstr>Arial</vt:lpstr>
      <vt:lpstr>Century Gothic</vt:lpstr>
      <vt:lpstr>Pashto Kror {Asiatype}</vt:lpstr>
      <vt:lpstr>Times New Roman</vt:lpstr>
      <vt:lpstr>Wingdings</vt:lpstr>
      <vt:lpstr>Wingdings 3</vt:lpstr>
      <vt:lpstr>Ion</vt:lpstr>
      <vt:lpstr>خاکه: (Outline) </vt:lpstr>
      <vt:lpstr>سرليک(Contents): </vt:lpstr>
      <vt:lpstr>سرليک(Contents): </vt:lpstr>
      <vt:lpstr>مجوزه كتابونه: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خاکه: (Outline) </dc:title>
  <dc:creator>Windows User</dc:creator>
  <cp:lastModifiedBy>Windows User</cp:lastModifiedBy>
  <cp:revision>70</cp:revision>
  <dcterms:created xsi:type="dcterms:W3CDTF">2020-06-15T12:23:45Z</dcterms:created>
  <dcterms:modified xsi:type="dcterms:W3CDTF">2020-06-16T11:47:47Z</dcterms:modified>
</cp:coreProperties>
</file>