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92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3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80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9970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985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230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106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716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24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6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8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86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58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95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64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23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8A31467-7E91-4382-8494-079AC2F7197A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30CCA-11F5-4343-8579-3F15B2900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87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د ژبې ساخت</a:t>
            </a:r>
            <a:r>
              <a:rPr lang="en-US" dirty="0" smtClean="0"/>
              <a:t>:</a:t>
            </a:r>
            <a:r>
              <a:rPr lang="ps-AF" dirty="0" smtClean="0"/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1510146"/>
            <a:ext cx="10681855" cy="4738254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ليونارډ بلوم فيلډ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(Leonard Bloomfield-1887-1949)</a:t>
            </a:r>
            <a:r>
              <a:rPr lang="ps-AF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200" dirty="0" smtClean="0">
                <a:cs typeface=".MS Ariana Zar {Megasoft}" panose="02010400000000000000" pitchFamily="2" charset="-78"/>
              </a:rPr>
              <a:t>د ژبپوهني له مخکښانو څخه يو دی، چي د  ژبې و بېلا بيلو اړخونو ته يې د ژبې ساخت نوم ورکړ.</a:t>
            </a: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دی وائي پکار ده چي د ژبې مطالعه له ږغپوهني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(Phonetics) </a:t>
            </a:r>
            <a:r>
              <a:rPr lang="ps-AF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200" dirty="0" smtClean="0">
                <a:cs typeface=".MS Ariana Zar {Megasoft}" panose="02010400000000000000" pitchFamily="2" charset="-78"/>
              </a:rPr>
              <a:t>څخه پيل سي، او بيا فونولوژي</a:t>
            </a:r>
            <a:r>
              <a:rPr lang="en-US" sz="3200" dirty="0" smtClean="0">
                <a:cs typeface=".MS Ariana Zar {Megasoft}" panose="02010400000000000000" pitchFamily="2" charset="-78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(Phonology) </a:t>
            </a:r>
            <a:r>
              <a:rPr lang="ps-AF" sz="3200" dirty="0" smtClean="0">
                <a:cs typeface=".MS Ariana Zar {Megasoft}" panose="02010400000000000000" pitchFamily="2" charset="-78"/>
              </a:rPr>
              <a:t>، صرف</a:t>
            </a:r>
            <a:r>
              <a:rPr lang="en-US" sz="3200" dirty="0" smtClean="0">
                <a:cs typeface=".MS Ariana Zar {Megasoft}" panose="02010400000000000000" pitchFamily="2" charset="-78"/>
              </a:rPr>
              <a:t>/</a:t>
            </a:r>
            <a:r>
              <a:rPr lang="ps-AF" sz="3200" dirty="0" smtClean="0">
                <a:cs typeface=".MS Ariana Zar {Megasoft}" panose="02010400000000000000" pitchFamily="2" charset="-78"/>
              </a:rPr>
              <a:t> لغت پوهنه (</a:t>
            </a:r>
            <a:r>
              <a:rPr lang="ps-AF" sz="3200" dirty="0">
                <a:cs typeface=".MS Ariana Zar {Megasoft}" panose="02010400000000000000" pitchFamily="2" charset="-78"/>
              </a:rPr>
              <a:t>ګړپوهه)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(Morphology)</a:t>
            </a:r>
            <a:r>
              <a:rPr lang="ps-AF" sz="3200" dirty="0" smtClean="0">
                <a:cs typeface=".MS Ariana Zar {Megasoft}" panose="02010400000000000000" pitchFamily="2" charset="-78"/>
              </a:rPr>
              <a:t>، نحو (غونډله پوهه)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(Syntax) </a:t>
            </a:r>
            <a:r>
              <a:rPr lang="ps-AF" sz="3200" dirty="0" smtClean="0">
                <a:cs typeface=".MS Ariana Zar {Megasoft}" panose="02010400000000000000" pitchFamily="2" charset="-78"/>
              </a:rPr>
              <a:t>، او پر مانا پوهنه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(Semantics)</a:t>
            </a:r>
            <a:r>
              <a:rPr lang="ps-AF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2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پای ته ورسيږي.</a:t>
            </a:r>
          </a:p>
          <a:p>
            <a:pPr marL="0" indent="0" algn="r" rtl="1">
              <a:buNone/>
            </a:pP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بلوم فيلډ وائي:  د دې ډول څېړنه به وموږ ته د ژبې د ساخت په هکله ډير څه را وښيي.</a:t>
            </a:r>
            <a:endParaRPr lang="en-GB" sz="32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529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110" y="1413164"/>
            <a:ext cx="11485418" cy="483523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3600" dirty="0" smtClean="0">
                <a:cs typeface=".MS Ariana Zar {Megasoft}" panose="02010400000000000000" pitchFamily="2" charset="-78"/>
              </a:rPr>
              <a:t>۱ – ږغپوهنه (سپڼپوهه):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(Phonetics) </a:t>
            </a: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ټولني انساني ژبي له (سيوايې له علامتي ژبو) له ږغونو څخه په داسي طريقه رغېدلې دي چي دوی يا خو ماناوي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(meanings)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يا احساسات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(feelings)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او رويې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(attitude)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لېږدوي.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تر ټولو له مخه ږغونه را مينځته کيږي. يعني کله چي ليکدود نه وو اختراع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(Invented)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سوی، د ژبو ږغونه موجود وو. </a:t>
            </a:r>
            <a:endParaRPr lang="en-US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يعني ژبه له اوازونو / ږغونو څخه جوړه شوې ده. د دې اوازونو و څېړنه / مطالعه ته ږغپوهنه / سپڼپوهه وئيل کيږي.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ژبپوهني په دې برخه کښې د ازوازونو جوړښت يا پيداکېده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(production)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او بيانول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(description)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څېړل کيږي. چي و دې ته ږغپوهنه وائي.</a:t>
            </a:r>
          </a:p>
          <a:p>
            <a:pPr marL="0" indent="0" algn="r" rtl="1">
              <a:buNone/>
            </a:pPr>
            <a:endParaRPr lang="en-GB" sz="36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369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105015" cy="4195481"/>
          </a:xfrm>
        </p:spPr>
        <p:txBody>
          <a:bodyPr>
            <a:normAutofit fontScale="925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فونولوژي</a:t>
            </a:r>
            <a:r>
              <a:rPr lang="en-US" sz="3600" dirty="0">
                <a:cs typeface=".MS Ariana Zar {Megasoft}" panose="02010400000000000000" pitchFamily="2" charset="-78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</a:t>
            </a:r>
            <a:r>
              <a:rPr lang="en-US" sz="36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Phonology</a:t>
            </a:r>
            <a:r>
              <a:rPr lang="en-US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): </a:t>
            </a:r>
            <a:r>
              <a:rPr lang="ps-AF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endParaRPr lang="en-US" sz="3600" b="1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ږغونو / اوازونو له پيداکېدو وروسته، د دې ږغونو د ترتيب کېدو نظام – چي دا ږغونه په يوه ژبه کښې څنګه ترتيب او منظم کيږي – تر څېړنه لاندي نيول کيږي.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فونولوژي د يوې ژبې د ږغونو د ساخت او ترتيب و تنظيم مطالعه ده. </a:t>
            </a:r>
            <a:endParaRPr lang="ps-AF" sz="30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ژبپوهني و دې څانګه ته فونولوژي وئيل کيږي. </a:t>
            </a:r>
          </a:p>
          <a:p>
            <a:pPr marL="0" indent="0" algn="r" rtl="1">
              <a:buNone/>
            </a:pPr>
            <a:endParaRPr lang="ps-AF" sz="28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The study of how these sounds are arranged in a language, i.e. the sound pattern of a language, is called Phonology. (Tariq Rahman) </a:t>
            </a:r>
            <a:endParaRPr lang="ps-AF" sz="2800" b="1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>
              <a:buNone/>
            </a:pPr>
            <a:endParaRPr lang="ps-AF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US" sz="28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225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24000"/>
            <a:ext cx="10063452" cy="4724399"/>
          </a:xfrm>
        </p:spPr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صرف / ګړپوهه / مورفولوژي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(Morphology):</a:t>
            </a:r>
          </a:p>
          <a:p>
            <a:pPr marL="0" indent="0" algn="r" rtl="1"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صرف / ګړپوهه اساسي مقصد دا دی چي توري څنګه جوړيږي او څه تړون سره لري.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مورفولوژي اصطلاح له دوو يوناني تورو – مورف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(Morph)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(چي مانا يې هيت او ترکيب دی) او لوګوس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(Logos)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(چي مانا يې علم او پوهنه ده) څخه جوړه شوې ده.</a:t>
            </a:r>
            <a:endParaRPr lang="en-US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کله چي په فونولوژي کښې ږغونه يو ځای و تړل سي، له دې څخه د مانيزواړه يونټونه جوړ سي، چي مورفيم بلل کيږي.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تورو د جوړښتونو او بڼو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(shapes)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و څېړنو ته صرف / ګړپوهه ويل کيږي.</a:t>
            </a:r>
            <a:endParaRPr lang="en-US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The study of how words are made (i.e. the shapes of words) is called Morphology. (Tariq Rahman)</a:t>
            </a:r>
            <a:endParaRPr lang="ps-AF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771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911052" cy="41954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نحو </a:t>
            </a:r>
            <a:r>
              <a:rPr lang="en-US" sz="3600" dirty="0" smtClean="0">
                <a:cs typeface=".MS Ariana Zar {Megasoft}" panose="02010400000000000000" pitchFamily="2" charset="-78"/>
              </a:rPr>
              <a:t>/</a:t>
            </a:r>
            <a:r>
              <a:rPr lang="ps-AF" sz="3600" dirty="0" smtClean="0">
                <a:cs typeface=".MS Ariana Zar {Megasoft}" panose="02010400000000000000" pitchFamily="2" charset="-78"/>
              </a:rPr>
              <a:t>غونډله پوهه</a:t>
            </a:r>
            <a:r>
              <a:rPr lang="en-US" sz="3600" dirty="0" smtClean="0">
                <a:cs typeface=".MS Ariana Zar {Megasoft}" panose="02010400000000000000" pitchFamily="2" charset="-78"/>
              </a:rPr>
              <a:t>:</a:t>
            </a:r>
            <a:r>
              <a:rPr lang="ps-AF" sz="3600" dirty="0" smtClean="0">
                <a:cs typeface=".MS Ariana Zar {Megasoft}" panose="02010400000000000000" pitchFamily="2" charset="-78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(Syntax)</a:t>
            </a:r>
            <a:endParaRPr lang="ps-AF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کله چي له تورو څخه جملې جوړې شي،  دا جوړښتونه د منل شوي ګرائمري اصولونو په رڼا کښې تر سره کيږي.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و دغه اصولو ته نحوه ويل کيږي.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هر کله چي يو څېړونکی  د يوې جملې جوړښت او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ترکيب معلومول غواړي، هغه کولی سي د </a:t>
            </a:r>
            <a:r>
              <a:rPr lang="ps-AF" sz="28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يادې ژبې نحوه مطالعه کوي. </a:t>
            </a:r>
            <a:endParaRPr lang="ps-AF" sz="28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په لنډه توګه هغه ټول ګرائمري اصولونه چي د يوې جملې په بشپړه کولو کښې برخه لري، نحوه / غونډله پوهه بلل کيږي.</a:t>
            </a:r>
          </a:p>
        </p:txBody>
      </p:sp>
    </p:spTree>
    <p:extLst>
      <p:ext uri="{BB962C8B-B14F-4D97-AF65-F5344CB8AC3E}">
        <p14:creationId xmlns:p14="http://schemas.microsoft.com/office/powerpoint/2010/main" val="375827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7" y="1427018"/>
            <a:ext cx="11665528" cy="4821381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ps-AF" sz="4000" dirty="0">
                <a:cs typeface=".MS Ariana Zar {Megasoft}" panose="02010400000000000000" pitchFamily="2" charset="-78"/>
              </a:rPr>
              <a:t>پر مانا پوهنه </a:t>
            </a:r>
            <a:r>
              <a:rPr lang="en-US" sz="4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(Semantics</a:t>
            </a:r>
            <a:r>
              <a:rPr lang="en-US" sz="40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</a:t>
            </a:r>
            <a:endParaRPr lang="ps-AF" sz="4000" b="1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مانا پوهنه د جملو او محاورو و مانا سپړلو ته وائي.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لکه موږ په نحو  کښې جملې جوړې کړې. دا جملې به ارو مرو يوه مانا يا مقصد ليږدوي.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مانا پوهني، لکه له نامه څخه ښکاره ده، وظيفه دا ده چي د جملو مانوي معلومي کړي.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زياتره ژبپوهان د ژبې د څېړني دپاره دغه څلور اړخونه مهم ګڼي، خو ځيني له دې يو بل (پينځم) زياتوي، چي پرېګمېټکس</a:t>
            </a:r>
            <a:r>
              <a:rPr lang="en-US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(Pragmatics) </a:t>
            </a:r>
            <a:r>
              <a:rPr lang="ps-AF" sz="36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بلل کيږي.  </a:t>
            </a:r>
            <a:endParaRPr lang="en-GB" sz="36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50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>
                <a:cs typeface=".MS Ariana Zar {Megasoft}" panose="02010400000000000000" pitchFamily="2" charset="-78"/>
              </a:rPr>
              <a:t>د ژبې ساخت</a:t>
            </a:r>
            <a:r>
              <a:rPr lang="en-US" dirty="0"/>
              <a:t>:</a:t>
            </a:r>
            <a:r>
              <a:rPr lang="ps-AF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(Structuralism)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897197" cy="4195481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ps-AF" sz="36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پرېګمېټکس</a:t>
            </a:r>
            <a:r>
              <a:rPr lang="en-US" sz="36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(Pragmatics</a:t>
            </a:r>
            <a:r>
              <a:rPr lang="en-US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):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ځيني ژبپوهان دا اړخ هم په مانا پوهنه کښې ګډوي.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پرېګمېټکس مطلب دا دی چي خلګ د ژوند په رښتني حالتونو کښې ژبه څنګه کاروي.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يا په ورځيني موقعيتونو کښې څنګه خبرې اترې کوي.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دا رنګه د پرېګمېټکس مانا د نه ليدونکي مانا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(invisible meaning)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څېړنه ته وائي.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مثال په توګه: که يوه څوک په ګرمي کښې دا ووائي، نن ډير يخ دی. د دې مانا به د هغه وخت په چاپيريال کښې کتل کيږي.  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8689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</TotalTime>
  <Words>770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.MS Ariana Zar {Megasoft}</vt:lpstr>
      <vt:lpstr>Arial</vt:lpstr>
      <vt:lpstr>Century Gothic</vt:lpstr>
      <vt:lpstr>Times New Roman</vt:lpstr>
      <vt:lpstr>Wingdings</vt:lpstr>
      <vt:lpstr>Wingdings 3</vt:lpstr>
      <vt:lpstr>Ion</vt:lpstr>
      <vt:lpstr>د ژبې ساخت: (Structuralism)</vt:lpstr>
      <vt:lpstr>د ژبې ساخت: (Structuralism)</vt:lpstr>
      <vt:lpstr>د ژبې ساخت: (Structuralism)</vt:lpstr>
      <vt:lpstr>د ژبې ساخت: (Structuralism)</vt:lpstr>
      <vt:lpstr>د ژبې ساخت: (Structuralism)</vt:lpstr>
      <vt:lpstr>د ژبې ساخت: (Structuralism)</vt:lpstr>
      <vt:lpstr>د ژبې ساخت: (Structuralism)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ژبې ساخت: (Structuralism)</dc:title>
  <dc:creator>Windows User</dc:creator>
  <cp:lastModifiedBy>Windows User</cp:lastModifiedBy>
  <cp:revision>88</cp:revision>
  <dcterms:created xsi:type="dcterms:W3CDTF">2020-06-15T21:09:49Z</dcterms:created>
  <dcterms:modified xsi:type="dcterms:W3CDTF">2020-06-16T12:04:21Z</dcterms:modified>
</cp:coreProperties>
</file>