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8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14600" y="762000"/>
            <a:ext cx="63246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533400"/>
            <a:ext cx="6400800" cy="914399"/>
          </a:xfrm>
        </p:spPr>
        <p:txBody>
          <a:bodyPr>
            <a:noAutofit/>
          </a:bodyPr>
          <a:lstStyle/>
          <a:p>
            <a:pPr algn="ctr"/>
            <a:r>
              <a:rPr lang="ps-AF" sz="4000" dirty="0" smtClean="0">
                <a:solidFill>
                  <a:schemeClr val="tx1"/>
                </a:solidFill>
              </a:rPr>
              <a:t>آمد / اورد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610600" cy="5181600"/>
          </a:xfrm>
        </p:spPr>
        <p:txBody>
          <a:bodyPr>
            <a:noAutofit/>
          </a:bodyPr>
          <a:lstStyle/>
          <a:p>
            <a:pPr algn="r"/>
            <a:endParaRPr lang="en-US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هغه کلام چې د یو شاعر د ژبي څخه راځي چې هغه غیر ارادي ، غیر منظم او له نظم څخه دباندي وي هغه کلام ته آمد ویل کیږي .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هغه کلام چې د یو شاعر له ډېر غور و فکر بعد د ژبي څخه راځي هغه ته اورد ویل کیږي .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د آمد او اورد په حقله د څېړونکو نظر .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د پال والیري وینا ده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  ٫٫مهمه دا نه ده چې ستاسو لوړتیا څومره قوي ده ، مهمه دا هم نه ده چې ستاسو غوښتنه څومره 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سمه ده .تاسو باید د الفاظو سره سیالي وکړئ مګر ځیني شعرونو ته په کتلو سره تاسو باور نه شئ 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کولای چي یو شاعر د الفاظو سره سیالي کړې ده نو خلګ ګومان وي چې دا ټول شعرونه د پوښلي او 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جوړشوي شاعرۍ الفاظو ته رسېدلي دي .</a:t>
            </a:r>
            <a:endParaRPr lang="en-US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                                                       </a:t>
            </a:r>
            <a:endParaRPr lang="ps-AF" sz="2000" dirty="0" smtClean="0">
              <a:cs typeface="Pokhto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0"/>
            <a:ext cx="6705600" cy="380999"/>
          </a:xfrm>
          <a:prstGeom prst="rect">
            <a:avLst/>
          </a:prstGeom>
        </p:spPr>
        <p:txBody>
          <a:bodyPr vert="horz" lIns="91440" tIns="0" rIns="45720" bIns="0" rtlCol="0" anchor="t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s-AF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بسم الله الرحمن الرحیم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686800" cy="4191000"/>
          </a:xfrm>
        </p:spPr>
        <p:txBody>
          <a:bodyPr>
            <a:noAutofit/>
          </a:bodyPr>
          <a:lstStyle/>
          <a:p>
            <a:pPr algn="r"/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د وړډز ورتهه د وینا مطابق شعر د شاعر له احساساتو څخه وده کوي د شعر سرچینه په زړه کي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احساس دی ، نه د عقل نظریات ، شعر د طبعي او رواني پلوه د هغه له زړه څخه بحر کیږي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ژور احساس د شعر لومړی حالت دی قوي احساسات بنسټیز دي د دې پرته عالي شعر نه شي لیکلی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هیګل  وايي هنر ټولي نقشې په ګوته کوي د دوی د منځپاڼې له هري ځاویې څخه په تکراري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ډول غور  شوې نو دا د رد کولو ویري پرته ویل کیدای شي او ټیټ تصور رامنځ ته کیدای نه شي .</a:t>
            </a: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pPr algn="r"/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سرقه په ادب کښي ادبي غلا ته ویل کیږي د بل چا کار،نظریه یا شعر په شعوري توګه د ځان په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نامه وړاندي کولو ته سرقه یا ادبي غلا ویل کیږي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په </a:t>
            </a: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ادب کښي د ادبي غلا بېل بېل ډولونه دي چې موږ دلته په لاندیني ډول بیانوو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۱.مستقم سرقه: مستقم ادبي غلا دې ته ویل کیږي چې بغیر د حوالې د بل چا کار ټکي په ټکي په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خپل نامه په توګه وړاندې کړې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۲.د ځان ادبي غلا، دې ته ویل کیږي چې کله پخوانی یا د تېرو وختونو یو ریسرچ پېپر یا بل څه 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په نوي کارونو کښي ترتیب کړې دې ته د ځان سرقه ویل کیږي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endParaRPr lang="en-US" sz="2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76200"/>
            <a:ext cx="8229600" cy="838200"/>
          </a:xfrm>
          <a:prstGeom prst="rect">
            <a:avLst/>
          </a:prstGeom>
        </p:spPr>
        <p:txBody>
          <a:bodyPr vert="horz" lIns="0" rIns="0" bIns="0" anchor="b">
            <a:normAutofit fontScale="92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Plagiarism                                                 </a:t>
            </a:r>
            <a:r>
              <a:rPr lang="ps-AF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سرقه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534400" cy="5181599"/>
          </a:xfrm>
        </p:spPr>
        <p:txBody>
          <a:bodyPr>
            <a:no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۳.ټوټه ادبي سرقه : دا هغه وخت پېښیږي کله چې یو ادیب د عبارتونو څخه اقتباس د حوالې بغیر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اخلي یا د عمومي جوړښت اومعني ساتلو پر مهال د اصلي لیکوال د ژبي له پاره مترادفات و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کاروي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۴.ناڅاپي سرقه : ناڅاپي ادبي غلا دې ته وايي کله چي یو څوک د سرچینو په حواله کي غفلت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کوي یا د اصلي لیکوال سرچینې غلطوي دې ته ناڅاپي سرقه ویل کیږي .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</a:p>
          <a:p>
            <a:pPr algn="r">
              <a:buNone/>
            </a:pPr>
            <a:endParaRPr lang="ps-AF" sz="2000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ps-AF" sz="2000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en-US" sz="2000" dirty="0">
              <a:cs typeface="Afghantype {A. Pajhwak}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5105400"/>
          </a:xfrm>
        </p:spPr>
        <p:txBody>
          <a:bodyPr>
            <a:normAutofit fontScale="62500" lnSpcReduction="20000"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4700" dirty="0" smtClean="0">
                <a:cs typeface="Pokhto" pitchFamily="2" charset="-78"/>
              </a:rPr>
              <a:t>توارد</a:t>
            </a:r>
            <a:r>
              <a:rPr lang="ps-AF" sz="2000" dirty="0" smtClean="0">
                <a:cs typeface="Pokhto" pitchFamily="2" charset="-78"/>
              </a:rPr>
              <a:t> 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د توارد لغوي معني ده دوه اړخیځ یا مخته شاته په ادبي اصطلاح کښي که چیري د دوو </a:t>
            </a: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شخصیتونو له خوا بیان شوې موضوع شعر یا مقاله  په بشپړ یا لږ ورته والی لري نو دې ته </a:t>
            </a: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توارد ویل کیږي . </a:t>
            </a:r>
          </a:p>
          <a:p>
            <a:pPr algn="r">
              <a:buNone/>
            </a:pPr>
            <a:endParaRPr lang="ps-AF" sz="32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یعني د دوو شاعرانو موضوع یو د بل سره جنګ کوي .</a:t>
            </a:r>
          </a:p>
          <a:p>
            <a:pPr algn="r">
              <a:buNone/>
            </a:pPr>
            <a:endParaRPr lang="ps-AF" sz="32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د توارد په حقله ابوالعجاز حافظ صدیقي لیکي </a:t>
            </a: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٫٫دا دخیال په نړۍ کښې اکثره پېښیږي چې یوه مقاله یا شعر چي یو شاعر له مخه  لیکلې وي </a:t>
            </a: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او وروسته د بل چا ذهن ته راشي د دې له پاره درې وجي شتون لري٬٬</a:t>
            </a:r>
            <a:endParaRPr lang="ps-AF" sz="3200" dirty="0" smtClean="0">
              <a:cs typeface="Pokhto" pitchFamily="2" charset="-78"/>
            </a:endParaRPr>
          </a:p>
          <a:p>
            <a:pPr algn="r">
              <a:buNone/>
            </a:pPr>
            <a:endParaRPr lang="ps-AF" sz="32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۱.د مطالعې په دوران کښي کله یو شاعر یو ښه مقاله لوستې وي چې هغه د ده د شعور په یو </a:t>
            </a: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کونج کښې خوندي شي یو څه وخت وروسته چې و ده ته یاد نه وي خو دا مقاله یو فکر کونکی </a:t>
            </a:r>
          </a:p>
          <a:p>
            <a:pPr algn="r">
              <a:buNone/>
            </a:pPr>
            <a:r>
              <a:rPr lang="ps-AF" sz="3200" dirty="0" smtClean="0">
                <a:cs typeface="Pokhto" pitchFamily="2" charset="-78"/>
              </a:rPr>
              <a:t>شعر شي .</a:t>
            </a:r>
            <a:endParaRPr lang="ps-AF" sz="3200" dirty="0" smtClean="0">
              <a:cs typeface="Pokhto" pitchFamily="2" charset="-78"/>
            </a:endParaRPr>
          </a:p>
          <a:p>
            <a:pPr algn="r">
              <a:buNone/>
            </a:pPr>
            <a:endParaRPr lang="ps-AF" sz="32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510540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۲.په ناڅاپي کښي دا ډول نظر یوشاعر راپورته کړی وي چې د دې د مخه هم یو شاعر راپورته کړې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۳.په قصدي ډول د یو چا نظر په خپلو ټکو کي څرګندول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ctr">
              <a:buNone/>
            </a:pPr>
            <a:r>
              <a:rPr lang="ps-AF" sz="2000" dirty="0" smtClean="0">
                <a:cs typeface="Pokhto" pitchFamily="2" charset="-78"/>
              </a:rPr>
              <a:t>مننه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222</TotalTime>
  <Words>443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آمد / اورد</vt:lpstr>
      <vt:lpstr>د وړډز ورتهه د وینا مطابق شعر د شاعر له احساساتو څخه وده کوي د شعر سرچینه په زړه کي   احساس دی ، نه د عقل نظریات ، شعر د طبعي او رواني پلوه د هغه له زړه څخه بحر کیږي .  ژور احساس د شعر لومړی حالت دی قوي احساسات بنسټیز دي د دې پرته عالي شعر نه شي لیکلی .  هیګل  وايي هنر ټولي نقشې په ګوته کوي د دوی د منځپاڼې له هري ځاویې څخه په تکراري   ډول غور  شوې نو دا د رد کولو ویري پرته ویل کیدای شي او ټیټ تصور رامنځ ته کیدای نه شي .  </vt:lpstr>
      <vt:lpstr>سرقه په ادب کښي ادبي غلا ته ویل کیږي د بل چا کار،نظریه یا شعر په شعوري توګه د ځان په   نامه وړاندي کولو ته سرقه یا ادبي غلا ویل کیږي .  په ادب کښي د ادبي غلا بېل بېل ډولونه دي چې موږ دلته په لاندیني ډول بیانوو .  ۱.مستقم سرقه: مستقم ادبي غلا دې ته ویل کیږي چې بغیر د حوالې د بل چا کار ټکي په ټکي په   خپل نامه په توګه وړاندې کړې .  ۲.د ځان ادبي غلا، دې ته ویل کیږي چې کله پخوانی یا د تېرو وختونو یو ریسرچ پېپر یا بل څه    په نوي کارونو کښي ترتیب کړې دې ته د ځان سرقه ویل کیږي . 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muhib</dc:creator>
  <cp:lastModifiedBy>muhib</cp:lastModifiedBy>
  <cp:revision>32</cp:revision>
  <dcterms:created xsi:type="dcterms:W3CDTF">2006-08-16T00:00:00Z</dcterms:created>
  <dcterms:modified xsi:type="dcterms:W3CDTF">2020-07-06T09:22:08Z</dcterms:modified>
</cp:coreProperties>
</file>