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4051" r:id="rId1"/>
  </p:sldMasterIdLst>
  <p:notesMasterIdLst>
    <p:notesMasterId r:id="rId32"/>
  </p:notesMasterIdLst>
  <p:sldIdLst>
    <p:sldId id="398" r:id="rId2"/>
    <p:sldId id="542" r:id="rId3"/>
    <p:sldId id="574" r:id="rId4"/>
    <p:sldId id="541" r:id="rId5"/>
    <p:sldId id="543" r:id="rId6"/>
    <p:sldId id="551" r:id="rId7"/>
    <p:sldId id="540" r:id="rId8"/>
    <p:sldId id="545" r:id="rId9"/>
    <p:sldId id="546" r:id="rId10"/>
    <p:sldId id="557" r:id="rId11"/>
    <p:sldId id="547" r:id="rId12"/>
    <p:sldId id="549" r:id="rId13"/>
    <p:sldId id="550" r:id="rId14"/>
    <p:sldId id="558" r:id="rId15"/>
    <p:sldId id="556" r:id="rId16"/>
    <p:sldId id="559" r:id="rId17"/>
    <p:sldId id="555" r:id="rId18"/>
    <p:sldId id="560" r:id="rId19"/>
    <p:sldId id="554" r:id="rId20"/>
    <p:sldId id="553" r:id="rId21"/>
    <p:sldId id="566" r:id="rId22"/>
    <p:sldId id="570" r:id="rId23"/>
    <p:sldId id="565" r:id="rId24"/>
    <p:sldId id="567" r:id="rId25"/>
    <p:sldId id="552" r:id="rId26"/>
    <p:sldId id="572" r:id="rId27"/>
    <p:sldId id="573" r:id="rId28"/>
    <p:sldId id="562" r:id="rId29"/>
    <p:sldId id="571" r:id="rId30"/>
    <p:sldId id="53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94737" autoAdjust="0"/>
  </p:normalViewPr>
  <p:slideViewPr>
    <p:cSldViewPr>
      <p:cViewPr>
        <p:scale>
          <a:sx n="90" d="100"/>
          <a:sy n="90" d="100"/>
        </p:scale>
        <p:origin x="-552" y="450"/>
      </p:cViewPr>
      <p:guideLst>
        <p:guide orient="horz" pos="2160"/>
        <p:guide pos="2880"/>
      </p:guideLst>
    </p:cSldViewPr>
  </p:slideViewPr>
  <p:outlineViewPr>
    <p:cViewPr>
      <p:scale>
        <a:sx n="33" d="100"/>
        <a:sy n="33" d="100"/>
      </p:scale>
      <p:origin x="0" y="507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63F041-E66A-44A1-962E-4AD513D709A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17820096-A3A2-4306-9C02-57621F574AF6}">
      <dgm:prSet phldrT="[Text]" custT="1"/>
      <dgm:spPr>
        <a:solidFill>
          <a:schemeClr val="tx2">
            <a:lumMod val="40000"/>
            <a:lumOff val="60000"/>
          </a:schemeClr>
        </a:solidFill>
      </dgm:spPr>
      <dgm:t>
        <a:bodyPr/>
        <a:lstStyle/>
        <a:p>
          <a:r>
            <a:rPr lang="en-US" sz="2000" dirty="0" smtClean="0"/>
            <a:t>Chromatography</a:t>
          </a:r>
          <a:endParaRPr lang="en-US" sz="2000" dirty="0"/>
        </a:p>
      </dgm:t>
    </dgm:pt>
    <dgm:pt modelId="{FBDEBF8C-4253-42BF-8A1D-4E54DCAF8855}" type="parTrans" cxnId="{62CCDBF8-05E0-4A47-8137-18A698B99BA8}">
      <dgm:prSet/>
      <dgm:spPr/>
      <dgm:t>
        <a:bodyPr/>
        <a:lstStyle/>
        <a:p>
          <a:endParaRPr lang="en-US"/>
        </a:p>
      </dgm:t>
    </dgm:pt>
    <dgm:pt modelId="{80222007-39CD-4148-B3AE-5788AA0FA41E}" type="sibTrans" cxnId="{62CCDBF8-05E0-4A47-8137-18A698B99BA8}">
      <dgm:prSet/>
      <dgm:spPr/>
      <dgm:t>
        <a:bodyPr/>
        <a:lstStyle/>
        <a:p>
          <a:endParaRPr lang="en-US"/>
        </a:p>
      </dgm:t>
    </dgm:pt>
    <dgm:pt modelId="{6DA7DF53-05A9-4D15-A752-7722786639E1}">
      <dgm:prSet phldrT="[Text]" custT="1"/>
      <dgm:spPr>
        <a:solidFill>
          <a:schemeClr val="accent2">
            <a:lumMod val="60000"/>
            <a:lumOff val="40000"/>
          </a:schemeClr>
        </a:solidFill>
        <a:ln>
          <a:solidFill>
            <a:schemeClr val="tx2"/>
          </a:solidFill>
        </a:ln>
      </dgm:spPr>
      <dgm:t>
        <a:bodyPr/>
        <a:lstStyle/>
        <a:p>
          <a:r>
            <a:rPr lang="en-US" sz="2400" dirty="0" smtClean="0"/>
            <a:t>Adsorption</a:t>
          </a:r>
          <a:endParaRPr lang="en-US" sz="2400" dirty="0"/>
        </a:p>
      </dgm:t>
    </dgm:pt>
    <dgm:pt modelId="{A3D57D90-1AC1-4499-B4CD-4D6DB304ED7F}" type="parTrans" cxnId="{D2532041-0C06-492A-A388-0BFCD69EF341}">
      <dgm:prSet/>
      <dgm:spPr/>
      <dgm:t>
        <a:bodyPr/>
        <a:lstStyle/>
        <a:p>
          <a:endParaRPr lang="en-US" dirty="0"/>
        </a:p>
      </dgm:t>
    </dgm:pt>
    <dgm:pt modelId="{24424B7F-DD21-4BFA-ADBE-FE4E44465350}" type="sibTrans" cxnId="{D2532041-0C06-492A-A388-0BFCD69EF341}">
      <dgm:prSet/>
      <dgm:spPr/>
      <dgm:t>
        <a:bodyPr/>
        <a:lstStyle/>
        <a:p>
          <a:endParaRPr lang="en-US"/>
        </a:p>
      </dgm:t>
    </dgm:pt>
    <dgm:pt modelId="{46266584-E6C9-42C8-96B9-CFE1061890A2}">
      <dgm:prSet phldrT="[Text]" custT="1"/>
      <dgm:spPr>
        <a:solidFill>
          <a:srgbClr val="00B050"/>
        </a:solidFill>
        <a:ln>
          <a:solidFill>
            <a:schemeClr val="accent5">
              <a:lumMod val="60000"/>
              <a:lumOff val="40000"/>
            </a:schemeClr>
          </a:solidFill>
        </a:ln>
      </dgm:spPr>
      <dgm:t>
        <a:bodyPr/>
        <a:lstStyle/>
        <a:p>
          <a:r>
            <a:rPr lang="en-US" sz="1600" dirty="0" smtClean="0"/>
            <a:t>Competition between</a:t>
          </a:r>
        </a:p>
        <a:p>
          <a:r>
            <a:rPr lang="en-US" sz="1600" dirty="0" smtClean="0"/>
            <a:t>Solid and</a:t>
          </a:r>
          <a:endParaRPr lang="en-US" sz="1600" dirty="0"/>
        </a:p>
      </dgm:t>
    </dgm:pt>
    <dgm:pt modelId="{3F01B17D-146A-403A-A367-A9F1C76195C4}" type="parTrans" cxnId="{938AE531-10CA-46B2-BE6F-EC0E05C2E586}">
      <dgm:prSet/>
      <dgm:spPr/>
      <dgm:t>
        <a:bodyPr/>
        <a:lstStyle/>
        <a:p>
          <a:endParaRPr lang="en-US" dirty="0"/>
        </a:p>
      </dgm:t>
    </dgm:pt>
    <dgm:pt modelId="{8931CCA6-67BF-4316-AE59-7DA379671A25}" type="sibTrans" cxnId="{938AE531-10CA-46B2-BE6F-EC0E05C2E586}">
      <dgm:prSet/>
      <dgm:spPr/>
      <dgm:t>
        <a:bodyPr/>
        <a:lstStyle/>
        <a:p>
          <a:endParaRPr lang="en-US"/>
        </a:p>
      </dgm:t>
    </dgm:pt>
    <dgm:pt modelId="{A3AA7F5B-BE01-4309-A7E9-1406EC6ECAA6}">
      <dgm:prSet phldrT="[Text]" custT="1"/>
      <dgm:spPr>
        <a:solidFill>
          <a:schemeClr val="accent2">
            <a:lumMod val="60000"/>
            <a:lumOff val="40000"/>
          </a:schemeClr>
        </a:solidFill>
        <a:ln>
          <a:solidFill>
            <a:schemeClr val="tx2"/>
          </a:solidFill>
        </a:ln>
      </dgm:spPr>
      <dgm:t>
        <a:bodyPr/>
        <a:lstStyle/>
        <a:p>
          <a:r>
            <a:rPr lang="en-US" sz="2400" dirty="0" smtClean="0"/>
            <a:t>Partition</a:t>
          </a:r>
          <a:endParaRPr lang="en-US" sz="2400" dirty="0"/>
        </a:p>
      </dgm:t>
    </dgm:pt>
    <dgm:pt modelId="{35ED2746-E743-4435-BD5B-0243D8137A7D}" type="parTrans" cxnId="{A64F2D66-04A1-4284-A9A5-03BFBA321551}">
      <dgm:prSet/>
      <dgm:spPr/>
      <dgm:t>
        <a:bodyPr/>
        <a:lstStyle/>
        <a:p>
          <a:endParaRPr lang="en-US" dirty="0"/>
        </a:p>
      </dgm:t>
    </dgm:pt>
    <dgm:pt modelId="{B4DAFB59-421B-4AB1-9F9E-DA4D1FFCDFA9}" type="sibTrans" cxnId="{A64F2D66-04A1-4284-A9A5-03BFBA321551}">
      <dgm:prSet/>
      <dgm:spPr/>
      <dgm:t>
        <a:bodyPr/>
        <a:lstStyle/>
        <a:p>
          <a:endParaRPr lang="en-US"/>
        </a:p>
      </dgm:t>
    </dgm:pt>
    <dgm:pt modelId="{173F4D4E-6C91-4BC7-82DD-26773421B726}">
      <dgm:prSet phldrT="[Text]" custT="1"/>
      <dgm:spPr>
        <a:solidFill>
          <a:srgbClr val="00B050"/>
        </a:solidFill>
        <a:ln>
          <a:solidFill>
            <a:schemeClr val="accent5">
              <a:lumMod val="60000"/>
              <a:lumOff val="40000"/>
            </a:schemeClr>
          </a:solidFill>
        </a:ln>
      </dgm:spPr>
      <dgm:t>
        <a:bodyPr/>
        <a:lstStyle/>
        <a:p>
          <a:r>
            <a:rPr lang="en-US" sz="1600" dirty="0" smtClean="0"/>
            <a:t>Competition between </a:t>
          </a:r>
        </a:p>
        <a:p>
          <a:r>
            <a:rPr lang="en-US" sz="1600" dirty="0" smtClean="0"/>
            <a:t>Liquid and</a:t>
          </a:r>
          <a:endParaRPr lang="en-US" sz="1600" dirty="0"/>
        </a:p>
      </dgm:t>
    </dgm:pt>
    <dgm:pt modelId="{0A5A01E2-FD45-4D06-B37B-410F9023C45B}" type="parTrans" cxnId="{9888B936-AEB8-4442-B76D-58504145C40B}">
      <dgm:prSet/>
      <dgm:spPr/>
      <dgm:t>
        <a:bodyPr/>
        <a:lstStyle/>
        <a:p>
          <a:endParaRPr lang="en-US" dirty="0"/>
        </a:p>
      </dgm:t>
    </dgm:pt>
    <dgm:pt modelId="{4E78EF52-06E3-4F75-A4BF-CA46748267E9}" type="sibTrans" cxnId="{9888B936-AEB8-4442-B76D-58504145C40B}">
      <dgm:prSet/>
      <dgm:spPr/>
      <dgm:t>
        <a:bodyPr/>
        <a:lstStyle/>
        <a:p>
          <a:endParaRPr lang="en-US"/>
        </a:p>
      </dgm:t>
    </dgm:pt>
    <dgm:pt modelId="{B0AAD698-14CC-408E-8AEE-C8ECBF07B9D9}">
      <dgm:prSet custT="1"/>
      <dgm:spPr>
        <a:solidFill>
          <a:schemeClr val="accent4">
            <a:lumMod val="40000"/>
            <a:lumOff val="60000"/>
          </a:schemeClr>
        </a:solidFill>
        <a:ln>
          <a:solidFill>
            <a:schemeClr val="tx2"/>
          </a:solidFill>
        </a:ln>
      </dgm:spPr>
      <dgm:t>
        <a:bodyPr/>
        <a:lstStyle/>
        <a:p>
          <a:r>
            <a:rPr lang="en-US" sz="1800" dirty="0" smtClean="0"/>
            <a:t>Gas</a:t>
          </a:r>
        </a:p>
        <a:p>
          <a:r>
            <a:rPr lang="en-US" sz="1800" dirty="0" smtClean="0"/>
            <a:t>(G.S.C.) </a:t>
          </a:r>
          <a:endParaRPr lang="en-US" sz="1800" dirty="0"/>
        </a:p>
      </dgm:t>
    </dgm:pt>
    <dgm:pt modelId="{6CCF06C8-2323-4A4C-B459-5A778976BAE7}" type="parTrans" cxnId="{E52636DA-5ABC-4D0A-BE97-97B6D252348B}">
      <dgm:prSet/>
      <dgm:spPr/>
      <dgm:t>
        <a:bodyPr/>
        <a:lstStyle/>
        <a:p>
          <a:endParaRPr lang="en-US" dirty="0"/>
        </a:p>
      </dgm:t>
    </dgm:pt>
    <dgm:pt modelId="{61348618-A18E-4EE8-962B-07E409A0CD78}" type="sibTrans" cxnId="{E52636DA-5ABC-4D0A-BE97-97B6D252348B}">
      <dgm:prSet/>
      <dgm:spPr/>
      <dgm:t>
        <a:bodyPr/>
        <a:lstStyle/>
        <a:p>
          <a:endParaRPr lang="en-US"/>
        </a:p>
      </dgm:t>
    </dgm:pt>
    <dgm:pt modelId="{ABA69D1F-11EB-4F4F-A724-DDEF40ABB228}">
      <dgm:prSet custT="1"/>
      <dgm:spPr>
        <a:solidFill>
          <a:schemeClr val="accent4">
            <a:lumMod val="40000"/>
            <a:lumOff val="60000"/>
          </a:schemeClr>
        </a:solidFill>
        <a:ln>
          <a:solidFill>
            <a:schemeClr val="tx2"/>
          </a:solidFill>
        </a:ln>
      </dgm:spPr>
      <dgm:t>
        <a:bodyPr/>
        <a:lstStyle/>
        <a:p>
          <a:r>
            <a:rPr lang="en-US" sz="1800" dirty="0" smtClean="0"/>
            <a:t>Liquid</a:t>
          </a:r>
          <a:endParaRPr lang="en-US" sz="1800" dirty="0"/>
        </a:p>
      </dgm:t>
    </dgm:pt>
    <dgm:pt modelId="{17068AC6-CD6A-43DA-BEF4-DE585CA7FD6E}" type="parTrans" cxnId="{BCB473DA-4DED-45CF-93C2-F0961C02598F}">
      <dgm:prSet/>
      <dgm:spPr/>
      <dgm:t>
        <a:bodyPr/>
        <a:lstStyle/>
        <a:p>
          <a:endParaRPr lang="en-US" dirty="0"/>
        </a:p>
      </dgm:t>
    </dgm:pt>
    <dgm:pt modelId="{DF2445CA-87F3-4794-9287-1E228B5378C5}" type="sibTrans" cxnId="{BCB473DA-4DED-45CF-93C2-F0961C02598F}">
      <dgm:prSet/>
      <dgm:spPr/>
      <dgm:t>
        <a:bodyPr/>
        <a:lstStyle/>
        <a:p>
          <a:endParaRPr lang="en-US"/>
        </a:p>
      </dgm:t>
    </dgm:pt>
    <dgm:pt modelId="{C497372C-BA09-49C4-9CCB-49695E97218E}">
      <dgm:prSet/>
      <dgm:spPr>
        <a:solidFill>
          <a:schemeClr val="accent4">
            <a:lumMod val="40000"/>
            <a:lumOff val="60000"/>
          </a:schemeClr>
        </a:solidFill>
        <a:ln>
          <a:solidFill>
            <a:schemeClr val="tx2"/>
          </a:solidFill>
        </a:ln>
      </dgm:spPr>
      <dgm:t>
        <a:bodyPr/>
        <a:lstStyle/>
        <a:p>
          <a:r>
            <a:rPr lang="en-US" dirty="0" smtClean="0"/>
            <a:t>Liquid</a:t>
          </a:r>
        </a:p>
        <a:p>
          <a:r>
            <a:rPr lang="en-US" dirty="0" smtClean="0"/>
            <a:t>H.P.L.C.</a:t>
          </a:r>
          <a:endParaRPr lang="en-US" dirty="0"/>
        </a:p>
      </dgm:t>
    </dgm:pt>
    <dgm:pt modelId="{ADF37255-1FE6-4EF7-BF46-09B63152C61C}" type="parTrans" cxnId="{3C27E8EA-FE80-4937-AFFD-52EBF576C2F3}">
      <dgm:prSet/>
      <dgm:spPr/>
      <dgm:t>
        <a:bodyPr/>
        <a:lstStyle/>
        <a:p>
          <a:endParaRPr lang="en-US" dirty="0"/>
        </a:p>
      </dgm:t>
    </dgm:pt>
    <dgm:pt modelId="{E3273F60-9C62-4E80-8373-D612862006AC}" type="sibTrans" cxnId="{3C27E8EA-FE80-4937-AFFD-52EBF576C2F3}">
      <dgm:prSet/>
      <dgm:spPr/>
      <dgm:t>
        <a:bodyPr/>
        <a:lstStyle/>
        <a:p>
          <a:endParaRPr lang="en-US"/>
        </a:p>
      </dgm:t>
    </dgm:pt>
    <dgm:pt modelId="{DE199CE5-A69B-4F91-BD3F-DB2B5784BE4B}">
      <dgm:prSet custT="1"/>
      <dgm:spPr>
        <a:solidFill>
          <a:schemeClr val="accent4">
            <a:lumMod val="40000"/>
            <a:lumOff val="60000"/>
          </a:schemeClr>
        </a:solidFill>
        <a:ln>
          <a:solidFill>
            <a:schemeClr val="tx2"/>
          </a:solidFill>
        </a:ln>
      </dgm:spPr>
      <dgm:t>
        <a:bodyPr/>
        <a:lstStyle/>
        <a:p>
          <a:r>
            <a:rPr lang="en-US" sz="1800" dirty="0" smtClean="0"/>
            <a:t>Gas</a:t>
          </a:r>
        </a:p>
        <a:p>
          <a:r>
            <a:rPr lang="en-US" sz="1800" dirty="0" smtClean="0"/>
            <a:t>G.L.C.</a:t>
          </a:r>
          <a:endParaRPr lang="en-US" sz="1800" dirty="0"/>
        </a:p>
      </dgm:t>
    </dgm:pt>
    <dgm:pt modelId="{6E3E9CB0-E416-4B7A-843C-B8BF376B112A}" type="parTrans" cxnId="{BA372A6A-E431-4077-A052-6BD04C311686}">
      <dgm:prSet/>
      <dgm:spPr/>
      <dgm:t>
        <a:bodyPr/>
        <a:lstStyle/>
        <a:p>
          <a:endParaRPr lang="en-US" dirty="0"/>
        </a:p>
      </dgm:t>
    </dgm:pt>
    <dgm:pt modelId="{5CB34E8E-7204-4C17-A1FF-504D69CC67CA}" type="sibTrans" cxnId="{BA372A6A-E431-4077-A052-6BD04C311686}">
      <dgm:prSet/>
      <dgm:spPr/>
      <dgm:t>
        <a:bodyPr/>
        <a:lstStyle/>
        <a:p>
          <a:endParaRPr lang="en-US"/>
        </a:p>
      </dgm:t>
    </dgm:pt>
    <dgm:pt modelId="{F4EBA529-7F34-471F-A5CA-DBB1D0195157}">
      <dgm:prSet/>
      <dgm:spPr>
        <a:ln>
          <a:solidFill>
            <a:schemeClr val="tx2"/>
          </a:solidFill>
        </a:ln>
      </dgm:spPr>
      <dgm:t>
        <a:bodyPr/>
        <a:lstStyle/>
        <a:p>
          <a:r>
            <a:rPr lang="en-US" dirty="0" smtClean="0"/>
            <a:t>Column chromatography</a:t>
          </a:r>
          <a:endParaRPr lang="en-US" dirty="0"/>
        </a:p>
      </dgm:t>
    </dgm:pt>
    <dgm:pt modelId="{EDFE43D8-4108-4C72-9AC0-3FD5143CBCD5}" type="parTrans" cxnId="{61DC2DC1-02CB-400E-B2A7-E3995904E868}">
      <dgm:prSet/>
      <dgm:spPr/>
      <dgm:t>
        <a:bodyPr/>
        <a:lstStyle/>
        <a:p>
          <a:endParaRPr lang="en-US" dirty="0"/>
        </a:p>
      </dgm:t>
    </dgm:pt>
    <dgm:pt modelId="{B2E413FA-8E92-4FFA-8BA9-0FFC422A43A4}" type="sibTrans" cxnId="{61DC2DC1-02CB-400E-B2A7-E3995904E868}">
      <dgm:prSet/>
      <dgm:spPr/>
      <dgm:t>
        <a:bodyPr/>
        <a:lstStyle/>
        <a:p>
          <a:endParaRPr lang="en-US"/>
        </a:p>
      </dgm:t>
    </dgm:pt>
    <dgm:pt modelId="{AB952327-9EB5-4781-A30A-04E71BB9ABAD}">
      <dgm:prSet/>
      <dgm:spPr>
        <a:ln>
          <a:solidFill>
            <a:schemeClr val="tx2"/>
          </a:solidFill>
        </a:ln>
      </dgm:spPr>
      <dgm:t>
        <a:bodyPr/>
        <a:lstStyle/>
        <a:p>
          <a:r>
            <a:rPr lang="en-US" dirty="0" smtClean="0"/>
            <a:t>Column chromatography</a:t>
          </a:r>
          <a:endParaRPr lang="en-US" dirty="0"/>
        </a:p>
      </dgm:t>
    </dgm:pt>
    <dgm:pt modelId="{755123D5-6415-421C-A267-F2F8538B4ADB}" type="parTrans" cxnId="{D0997CC9-6F0A-4D71-944F-9FFD871A5A0F}">
      <dgm:prSet/>
      <dgm:spPr/>
      <dgm:t>
        <a:bodyPr/>
        <a:lstStyle/>
        <a:p>
          <a:endParaRPr lang="en-US" dirty="0"/>
        </a:p>
      </dgm:t>
    </dgm:pt>
    <dgm:pt modelId="{D467259F-457D-4D2B-B229-750C3ADF4D76}" type="sibTrans" cxnId="{D0997CC9-6F0A-4D71-944F-9FFD871A5A0F}">
      <dgm:prSet/>
      <dgm:spPr/>
      <dgm:t>
        <a:bodyPr/>
        <a:lstStyle/>
        <a:p>
          <a:endParaRPr lang="en-US"/>
        </a:p>
      </dgm:t>
    </dgm:pt>
    <dgm:pt modelId="{444700BB-4476-4BE4-B6A8-394600CA4431}">
      <dgm:prSet/>
      <dgm:spPr>
        <a:ln>
          <a:solidFill>
            <a:srgbClr val="3A0000"/>
          </a:solidFill>
        </a:ln>
      </dgm:spPr>
      <dgm:t>
        <a:bodyPr/>
        <a:lstStyle/>
        <a:p>
          <a:r>
            <a:rPr lang="en-US" dirty="0" smtClean="0"/>
            <a:t>Thin layer chromatography</a:t>
          </a:r>
          <a:endParaRPr lang="en-US" dirty="0"/>
        </a:p>
      </dgm:t>
    </dgm:pt>
    <dgm:pt modelId="{16A914D0-3639-4120-BE37-1761D4B3A88F}" type="parTrans" cxnId="{83D8B52B-CA3B-4843-9586-E5FC03D568F8}">
      <dgm:prSet/>
      <dgm:spPr/>
      <dgm:t>
        <a:bodyPr/>
        <a:lstStyle/>
        <a:p>
          <a:endParaRPr lang="en-US" dirty="0"/>
        </a:p>
      </dgm:t>
    </dgm:pt>
    <dgm:pt modelId="{C986A055-3ABD-4D9D-9E4A-A8F25E2FBAF1}" type="sibTrans" cxnId="{83D8B52B-CA3B-4843-9586-E5FC03D568F8}">
      <dgm:prSet/>
      <dgm:spPr/>
      <dgm:t>
        <a:bodyPr/>
        <a:lstStyle/>
        <a:p>
          <a:endParaRPr lang="en-US"/>
        </a:p>
      </dgm:t>
    </dgm:pt>
    <dgm:pt modelId="{9F337628-9A44-4645-B223-7F06A6653EA0}">
      <dgm:prSet/>
      <dgm:spPr>
        <a:ln>
          <a:solidFill>
            <a:schemeClr val="tx2"/>
          </a:solidFill>
        </a:ln>
      </dgm:spPr>
      <dgm:t>
        <a:bodyPr/>
        <a:lstStyle/>
        <a:p>
          <a:r>
            <a:rPr lang="en-US" dirty="0" smtClean="0"/>
            <a:t>Paper chromatography</a:t>
          </a:r>
          <a:endParaRPr lang="en-US" dirty="0"/>
        </a:p>
      </dgm:t>
    </dgm:pt>
    <dgm:pt modelId="{A5129D25-9CC2-4265-AD2E-236B9663EC54}" type="parTrans" cxnId="{EDCEC770-7129-4F81-B5D3-885A9F9ACF89}">
      <dgm:prSet/>
      <dgm:spPr/>
      <dgm:t>
        <a:bodyPr/>
        <a:lstStyle/>
        <a:p>
          <a:endParaRPr lang="en-US" dirty="0"/>
        </a:p>
      </dgm:t>
    </dgm:pt>
    <dgm:pt modelId="{F19D4D54-35F8-47B4-BE29-84FC3A670CE9}" type="sibTrans" cxnId="{EDCEC770-7129-4F81-B5D3-885A9F9ACF89}">
      <dgm:prSet/>
      <dgm:spPr/>
      <dgm:t>
        <a:bodyPr/>
        <a:lstStyle/>
        <a:p>
          <a:endParaRPr lang="en-US"/>
        </a:p>
      </dgm:t>
    </dgm:pt>
    <dgm:pt modelId="{9E5B61AD-D59D-439E-9AEF-CEA489493210}">
      <dgm:prSet/>
      <dgm:spPr>
        <a:ln>
          <a:solidFill>
            <a:schemeClr val="tx2"/>
          </a:solidFill>
        </a:ln>
      </dgm:spPr>
      <dgm:t>
        <a:bodyPr/>
        <a:lstStyle/>
        <a:p>
          <a:r>
            <a:rPr lang="en-US" dirty="0" smtClean="0"/>
            <a:t>TLC</a:t>
          </a:r>
          <a:endParaRPr lang="en-US" dirty="0"/>
        </a:p>
      </dgm:t>
    </dgm:pt>
    <dgm:pt modelId="{7197E7F8-7F67-4D90-9080-BEC6878D1E3A}" type="parTrans" cxnId="{175E4C71-B159-4404-B276-3E82F22C8465}">
      <dgm:prSet/>
      <dgm:spPr/>
      <dgm:t>
        <a:bodyPr/>
        <a:lstStyle/>
        <a:p>
          <a:endParaRPr lang="en-US" dirty="0"/>
        </a:p>
      </dgm:t>
    </dgm:pt>
    <dgm:pt modelId="{242531A9-9E38-43A9-8BA1-7443B01CA2C6}" type="sibTrans" cxnId="{175E4C71-B159-4404-B276-3E82F22C8465}">
      <dgm:prSet/>
      <dgm:spPr/>
      <dgm:t>
        <a:bodyPr/>
        <a:lstStyle/>
        <a:p>
          <a:endParaRPr lang="en-US"/>
        </a:p>
      </dgm:t>
    </dgm:pt>
    <dgm:pt modelId="{AC1DF065-7B45-4F19-A453-46B84030A882}" type="pres">
      <dgm:prSet presAssocID="{8263F041-E66A-44A1-962E-4AD513D709A4}" presName="hierChild1" presStyleCnt="0">
        <dgm:presLayoutVars>
          <dgm:orgChart val="1"/>
          <dgm:chPref val="1"/>
          <dgm:dir/>
          <dgm:animOne val="branch"/>
          <dgm:animLvl val="lvl"/>
          <dgm:resizeHandles/>
        </dgm:presLayoutVars>
      </dgm:prSet>
      <dgm:spPr/>
      <dgm:t>
        <a:bodyPr/>
        <a:lstStyle/>
        <a:p>
          <a:endParaRPr lang="en-US"/>
        </a:p>
      </dgm:t>
    </dgm:pt>
    <dgm:pt modelId="{456CBA48-A0DA-4127-9B08-E71C5A7B08AA}" type="pres">
      <dgm:prSet presAssocID="{17820096-A3A2-4306-9C02-57621F574AF6}" presName="hierRoot1" presStyleCnt="0">
        <dgm:presLayoutVars>
          <dgm:hierBranch val="init"/>
        </dgm:presLayoutVars>
      </dgm:prSet>
      <dgm:spPr/>
    </dgm:pt>
    <dgm:pt modelId="{238E9969-3F99-475B-A8A0-8172F7B84F06}" type="pres">
      <dgm:prSet presAssocID="{17820096-A3A2-4306-9C02-57621F574AF6}" presName="rootComposite1" presStyleCnt="0"/>
      <dgm:spPr/>
    </dgm:pt>
    <dgm:pt modelId="{580BEE98-4255-47ED-9BAE-8CADA065B742}" type="pres">
      <dgm:prSet presAssocID="{17820096-A3A2-4306-9C02-57621F574AF6}" presName="rootText1" presStyleLbl="node0" presStyleIdx="0" presStyleCnt="1" custScaleX="200565">
        <dgm:presLayoutVars>
          <dgm:chPref val="3"/>
        </dgm:presLayoutVars>
      </dgm:prSet>
      <dgm:spPr/>
      <dgm:t>
        <a:bodyPr/>
        <a:lstStyle/>
        <a:p>
          <a:endParaRPr lang="en-US"/>
        </a:p>
      </dgm:t>
    </dgm:pt>
    <dgm:pt modelId="{6E4D555E-5FE4-4652-87C2-1F94B14223EC}" type="pres">
      <dgm:prSet presAssocID="{17820096-A3A2-4306-9C02-57621F574AF6}" presName="rootConnector1" presStyleLbl="node1" presStyleIdx="0" presStyleCnt="0"/>
      <dgm:spPr/>
      <dgm:t>
        <a:bodyPr/>
        <a:lstStyle/>
        <a:p>
          <a:endParaRPr lang="en-US"/>
        </a:p>
      </dgm:t>
    </dgm:pt>
    <dgm:pt modelId="{607AF01F-A947-4536-9B1B-B0860F797D44}" type="pres">
      <dgm:prSet presAssocID="{17820096-A3A2-4306-9C02-57621F574AF6}" presName="hierChild2" presStyleCnt="0"/>
      <dgm:spPr/>
    </dgm:pt>
    <dgm:pt modelId="{B9AB5EE7-C2C3-4CA2-99F1-D3863499CBCF}" type="pres">
      <dgm:prSet presAssocID="{A3D57D90-1AC1-4499-B4CD-4D6DB304ED7F}" presName="Name37" presStyleLbl="parChTrans1D2" presStyleIdx="0" presStyleCnt="2"/>
      <dgm:spPr/>
      <dgm:t>
        <a:bodyPr/>
        <a:lstStyle/>
        <a:p>
          <a:endParaRPr lang="en-US"/>
        </a:p>
      </dgm:t>
    </dgm:pt>
    <dgm:pt modelId="{91FF579E-983E-4A2B-9C17-A29680CA9947}" type="pres">
      <dgm:prSet presAssocID="{6DA7DF53-05A9-4D15-A752-7722786639E1}" presName="hierRoot2" presStyleCnt="0">
        <dgm:presLayoutVars>
          <dgm:hierBranch val="init"/>
        </dgm:presLayoutVars>
      </dgm:prSet>
      <dgm:spPr/>
    </dgm:pt>
    <dgm:pt modelId="{E54D15C5-F485-4878-BC96-5E6BCFCC37FC}" type="pres">
      <dgm:prSet presAssocID="{6DA7DF53-05A9-4D15-A752-7722786639E1}" presName="rootComposite" presStyleCnt="0"/>
      <dgm:spPr/>
    </dgm:pt>
    <dgm:pt modelId="{A968E89B-E297-489F-A143-DAE6E06F3D08}" type="pres">
      <dgm:prSet presAssocID="{6DA7DF53-05A9-4D15-A752-7722786639E1}" presName="rootText" presStyleLbl="node2" presStyleIdx="0" presStyleCnt="2" custScaleX="141596">
        <dgm:presLayoutVars>
          <dgm:chPref val="3"/>
        </dgm:presLayoutVars>
      </dgm:prSet>
      <dgm:spPr/>
      <dgm:t>
        <a:bodyPr/>
        <a:lstStyle/>
        <a:p>
          <a:endParaRPr lang="en-US"/>
        </a:p>
      </dgm:t>
    </dgm:pt>
    <dgm:pt modelId="{641E1065-AA28-4481-B17F-43370557ED51}" type="pres">
      <dgm:prSet presAssocID="{6DA7DF53-05A9-4D15-A752-7722786639E1}" presName="rootConnector" presStyleLbl="node2" presStyleIdx="0" presStyleCnt="2"/>
      <dgm:spPr/>
      <dgm:t>
        <a:bodyPr/>
        <a:lstStyle/>
        <a:p>
          <a:endParaRPr lang="en-US"/>
        </a:p>
      </dgm:t>
    </dgm:pt>
    <dgm:pt modelId="{797885F2-0B5A-42A5-8CAB-4CA727B440E3}" type="pres">
      <dgm:prSet presAssocID="{6DA7DF53-05A9-4D15-A752-7722786639E1}" presName="hierChild4" presStyleCnt="0"/>
      <dgm:spPr/>
    </dgm:pt>
    <dgm:pt modelId="{34505B08-90AE-4DF9-81CE-75B63A0F84C4}" type="pres">
      <dgm:prSet presAssocID="{3F01B17D-146A-403A-A367-A9F1C76195C4}" presName="Name37" presStyleLbl="parChTrans1D3" presStyleIdx="0" presStyleCnt="2"/>
      <dgm:spPr/>
      <dgm:t>
        <a:bodyPr/>
        <a:lstStyle/>
        <a:p>
          <a:endParaRPr lang="en-US"/>
        </a:p>
      </dgm:t>
    </dgm:pt>
    <dgm:pt modelId="{FB88F430-C6AE-4E44-B09B-36F0C5761874}" type="pres">
      <dgm:prSet presAssocID="{46266584-E6C9-42C8-96B9-CFE1061890A2}" presName="hierRoot2" presStyleCnt="0">
        <dgm:presLayoutVars>
          <dgm:hierBranch val="init"/>
        </dgm:presLayoutVars>
      </dgm:prSet>
      <dgm:spPr/>
    </dgm:pt>
    <dgm:pt modelId="{6803F214-881C-42A9-B146-1AF213973730}" type="pres">
      <dgm:prSet presAssocID="{46266584-E6C9-42C8-96B9-CFE1061890A2}" presName="rootComposite" presStyleCnt="0"/>
      <dgm:spPr/>
    </dgm:pt>
    <dgm:pt modelId="{C2E433B6-C553-4D67-A602-3EFC4B3EE11C}" type="pres">
      <dgm:prSet presAssocID="{46266584-E6C9-42C8-96B9-CFE1061890A2}" presName="rootText" presStyleLbl="node3" presStyleIdx="0" presStyleCnt="2" custScaleX="216839" custScaleY="83354">
        <dgm:presLayoutVars>
          <dgm:chPref val="3"/>
        </dgm:presLayoutVars>
      </dgm:prSet>
      <dgm:spPr/>
      <dgm:t>
        <a:bodyPr/>
        <a:lstStyle/>
        <a:p>
          <a:endParaRPr lang="en-US"/>
        </a:p>
      </dgm:t>
    </dgm:pt>
    <dgm:pt modelId="{9EE2B304-8C3B-4BB9-8744-E5D54967009A}" type="pres">
      <dgm:prSet presAssocID="{46266584-E6C9-42C8-96B9-CFE1061890A2}" presName="rootConnector" presStyleLbl="node3" presStyleIdx="0" presStyleCnt="2"/>
      <dgm:spPr/>
      <dgm:t>
        <a:bodyPr/>
        <a:lstStyle/>
        <a:p>
          <a:endParaRPr lang="en-US"/>
        </a:p>
      </dgm:t>
    </dgm:pt>
    <dgm:pt modelId="{22DB4627-808F-4EF5-9709-F9A0CB0AE73B}" type="pres">
      <dgm:prSet presAssocID="{46266584-E6C9-42C8-96B9-CFE1061890A2}" presName="hierChild4" presStyleCnt="0"/>
      <dgm:spPr/>
    </dgm:pt>
    <dgm:pt modelId="{6E39794F-74C4-4FFF-BA90-063B8F734149}" type="pres">
      <dgm:prSet presAssocID="{6CCF06C8-2323-4A4C-B459-5A778976BAE7}" presName="Name37" presStyleLbl="parChTrans1D4" presStyleIdx="0" presStyleCnt="9"/>
      <dgm:spPr/>
      <dgm:t>
        <a:bodyPr/>
        <a:lstStyle/>
        <a:p>
          <a:endParaRPr lang="en-US"/>
        </a:p>
      </dgm:t>
    </dgm:pt>
    <dgm:pt modelId="{1C2F703C-7882-4678-833E-B1F22230F73E}" type="pres">
      <dgm:prSet presAssocID="{B0AAD698-14CC-408E-8AEE-C8ECBF07B9D9}" presName="hierRoot2" presStyleCnt="0">
        <dgm:presLayoutVars>
          <dgm:hierBranch val="init"/>
        </dgm:presLayoutVars>
      </dgm:prSet>
      <dgm:spPr/>
    </dgm:pt>
    <dgm:pt modelId="{520584C3-5131-4576-BD55-71F3C7435B3F}" type="pres">
      <dgm:prSet presAssocID="{B0AAD698-14CC-408E-8AEE-C8ECBF07B9D9}" presName="rootComposite" presStyleCnt="0"/>
      <dgm:spPr/>
    </dgm:pt>
    <dgm:pt modelId="{F37FE9ED-9F6F-4069-953A-8B7CBC38263F}" type="pres">
      <dgm:prSet presAssocID="{B0AAD698-14CC-408E-8AEE-C8ECBF07B9D9}" presName="rootText" presStyleLbl="node4" presStyleIdx="0" presStyleCnt="9">
        <dgm:presLayoutVars>
          <dgm:chPref val="3"/>
        </dgm:presLayoutVars>
      </dgm:prSet>
      <dgm:spPr/>
      <dgm:t>
        <a:bodyPr/>
        <a:lstStyle/>
        <a:p>
          <a:endParaRPr lang="en-US"/>
        </a:p>
      </dgm:t>
    </dgm:pt>
    <dgm:pt modelId="{AEB2842D-7D35-4CF5-A72B-4D79BB92CEB1}" type="pres">
      <dgm:prSet presAssocID="{B0AAD698-14CC-408E-8AEE-C8ECBF07B9D9}" presName="rootConnector" presStyleLbl="node4" presStyleIdx="0" presStyleCnt="9"/>
      <dgm:spPr/>
      <dgm:t>
        <a:bodyPr/>
        <a:lstStyle/>
        <a:p>
          <a:endParaRPr lang="en-US"/>
        </a:p>
      </dgm:t>
    </dgm:pt>
    <dgm:pt modelId="{F2B81DF2-96C1-42F8-BB51-E9EF7098F172}" type="pres">
      <dgm:prSet presAssocID="{B0AAD698-14CC-408E-8AEE-C8ECBF07B9D9}" presName="hierChild4" presStyleCnt="0"/>
      <dgm:spPr/>
    </dgm:pt>
    <dgm:pt modelId="{977D5B51-913F-4FA0-8E0F-729E0CB026E5}" type="pres">
      <dgm:prSet presAssocID="{B0AAD698-14CC-408E-8AEE-C8ECBF07B9D9}" presName="hierChild5" presStyleCnt="0"/>
      <dgm:spPr/>
    </dgm:pt>
    <dgm:pt modelId="{9083630A-C07C-4179-A2C4-58A8AFE62456}" type="pres">
      <dgm:prSet presAssocID="{17068AC6-CD6A-43DA-BEF4-DE585CA7FD6E}" presName="Name37" presStyleLbl="parChTrans1D4" presStyleIdx="1" presStyleCnt="9"/>
      <dgm:spPr/>
      <dgm:t>
        <a:bodyPr/>
        <a:lstStyle/>
        <a:p>
          <a:endParaRPr lang="en-US"/>
        </a:p>
      </dgm:t>
    </dgm:pt>
    <dgm:pt modelId="{7FD126AB-1F03-4B3A-8ADF-8694635AB0C9}" type="pres">
      <dgm:prSet presAssocID="{ABA69D1F-11EB-4F4F-A724-DDEF40ABB228}" presName="hierRoot2" presStyleCnt="0">
        <dgm:presLayoutVars>
          <dgm:hierBranch val="init"/>
        </dgm:presLayoutVars>
      </dgm:prSet>
      <dgm:spPr/>
    </dgm:pt>
    <dgm:pt modelId="{47098F2B-73BF-48D9-9DC7-981E783ABCEE}" type="pres">
      <dgm:prSet presAssocID="{ABA69D1F-11EB-4F4F-A724-DDEF40ABB228}" presName="rootComposite" presStyleCnt="0"/>
      <dgm:spPr/>
    </dgm:pt>
    <dgm:pt modelId="{A49581F8-5632-4721-B5BF-138CC161FB58}" type="pres">
      <dgm:prSet presAssocID="{ABA69D1F-11EB-4F4F-A724-DDEF40ABB228}" presName="rootText" presStyleLbl="node4" presStyleIdx="1" presStyleCnt="9">
        <dgm:presLayoutVars>
          <dgm:chPref val="3"/>
        </dgm:presLayoutVars>
      </dgm:prSet>
      <dgm:spPr/>
      <dgm:t>
        <a:bodyPr/>
        <a:lstStyle/>
        <a:p>
          <a:endParaRPr lang="en-US"/>
        </a:p>
      </dgm:t>
    </dgm:pt>
    <dgm:pt modelId="{EF7A6E46-93DC-456E-B7C7-683C5426E668}" type="pres">
      <dgm:prSet presAssocID="{ABA69D1F-11EB-4F4F-A724-DDEF40ABB228}" presName="rootConnector" presStyleLbl="node4" presStyleIdx="1" presStyleCnt="9"/>
      <dgm:spPr/>
      <dgm:t>
        <a:bodyPr/>
        <a:lstStyle/>
        <a:p>
          <a:endParaRPr lang="en-US"/>
        </a:p>
      </dgm:t>
    </dgm:pt>
    <dgm:pt modelId="{8BACEBD0-B8B1-48D4-88C0-E22E8B7B7E79}" type="pres">
      <dgm:prSet presAssocID="{ABA69D1F-11EB-4F4F-A724-DDEF40ABB228}" presName="hierChild4" presStyleCnt="0"/>
      <dgm:spPr/>
    </dgm:pt>
    <dgm:pt modelId="{DB33E38A-DECD-48BA-A03F-85EEFA0173C6}" type="pres">
      <dgm:prSet presAssocID="{755123D5-6415-421C-A267-F2F8538B4ADB}" presName="Name37" presStyleLbl="parChTrans1D4" presStyleIdx="2" presStyleCnt="9"/>
      <dgm:spPr/>
      <dgm:t>
        <a:bodyPr/>
        <a:lstStyle/>
        <a:p>
          <a:endParaRPr lang="en-US"/>
        </a:p>
      </dgm:t>
    </dgm:pt>
    <dgm:pt modelId="{EC148B85-B4BE-4B54-9C1B-4452C7932FC0}" type="pres">
      <dgm:prSet presAssocID="{AB952327-9EB5-4781-A30A-04E71BB9ABAD}" presName="hierRoot2" presStyleCnt="0">
        <dgm:presLayoutVars>
          <dgm:hierBranch val="init"/>
        </dgm:presLayoutVars>
      </dgm:prSet>
      <dgm:spPr/>
    </dgm:pt>
    <dgm:pt modelId="{724DEEC5-FF02-4C32-81B7-2312864FB9BD}" type="pres">
      <dgm:prSet presAssocID="{AB952327-9EB5-4781-A30A-04E71BB9ABAD}" presName="rootComposite" presStyleCnt="0"/>
      <dgm:spPr/>
    </dgm:pt>
    <dgm:pt modelId="{463456B1-0CF0-4BC0-9632-A0FF06742E6F}" type="pres">
      <dgm:prSet presAssocID="{AB952327-9EB5-4781-A30A-04E71BB9ABAD}" presName="rootText" presStyleLbl="node4" presStyleIdx="2" presStyleCnt="9">
        <dgm:presLayoutVars>
          <dgm:chPref val="3"/>
        </dgm:presLayoutVars>
      </dgm:prSet>
      <dgm:spPr/>
      <dgm:t>
        <a:bodyPr/>
        <a:lstStyle/>
        <a:p>
          <a:endParaRPr lang="en-US"/>
        </a:p>
      </dgm:t>
    </dgm:pt>
    <dgm:pt modelId="{6F8E2C8F-B1EE-4EFF-9881-AA8E91D7E270}" type="pres">
      <dgm:prSet presAssocID="{AB952327-9EB5-4781-A30A-04E71BB9ABAD}" presName="rootConnector" presStyleLbl="node4" presStyleIdx="2" presStyleCnt="9"/>
      <dgm:spPr/>
      <dgm:t>
        <a:bodyPr/>
        <a:lstStyle/>
        <a:p>
          <a:endParaRPr lang="en-US"/>
        </a:p>
      </dgm:t>
    </dgm:pt>
    <dgm:pt modelId="{63C00831-2C30-401A-BCF7-B21DB526B7AA}" type="pres">
      <dgm:prSet presAssocID="{AB952327-9EB5-4781-A30A-04E71BB9ABAD}" presName="hierChild4" presStyleCnt="0"/>
      <dgm:spPr/>
    </dgm:pt>
    <dgm:pt modelId="{440841DD-7E37-4A10-A31A-06B7658876EE}" type="pres">
      <dgm:prSet presAssocID="{AB952327-9EB5-4781-A30A-04E71BB9ABAD}" presName="hierChild5" presStyleCnt="0"/>
      <dgm:spPr/>
    </dgm:pt>
    <dgm:pt modelId="{1D438D12-1626-45F2-88C1-AB3CB0012268}" type="pres">
      <dgm:prSet presAssocID="{16A914D0-3639-4120-BE37-1761D4B3A88F}" presName="Name37" presStyleLbl="parChTrans1D4" presStyleIdx="3" presStyleCnt="9"/>
      <dgm:spPr/>
      <dgm:t>
        <a:bodyPr/>
        <a:lstStyle/>
        <a:p>
          <a:endParaRPr lang="en-US"/>
        </a:p>
      </dgm:t>
    </dgm:pt>
    <dgm:pt modelId="{543D6F3A-EA30-4DE9-8C7B-4DF4438EDBB2}" type="pres">
      <dgm:prSet presAssocID="{444700BB-4476-4BE4-B6A8-394600CA4431}" presName="hierRoot2" presStyleCnt="0">
        <dgm:presLayoutVars>
          <dgm:hierBranch val="init"/>
        </dgm:presLayoutVars>
      </dgm:prSet>
      <dgm:spPr/>
    </dgm:pt>
    <dgm:pt modelId="{AE051BC8-4AC1-4AFE-B8FB-34511E1A9166}" type="pres">
      <dgm:prSet presAssocID="{444700BB-4476-4BE4-B6A8-394600CA4431}" presName="rootComposite" presStyleCnt="0"/>
      <dgm:spPr/>
    </dgm:pt>
    <dgm:pt modelId="{0129D5C1-CDA3-4CC6-B978-7FF9DB063EF1}" type="pres">
      <dgm:prSet presAssocID="{444700BB-4476-4BE4-B6A8-394600CA4431}" presName="rootText" presStyleLbl="node4" presStyleIdx="3" presStyleCnt="9">
        <dgm:presLayoutVars>
          <dgm:chPref val="3"/>
        </dgm:presLayoutVars>
      </dgm:prSet>
      <dgm:spPr/>
      <dgm:t>
        <a:bodyPr/>
        <a:lstStyle/>
        <a:p>
          <a:endParaRPr lang="en-US"/>
        </a:p>
      </dgm:t>
    </dgm:pt>
    <dgm:pt modelId="{D6033D9F-DDFC-46B6-B709-C123BB79C170}" type="pres">
      <dgm:prSet presAssocID="{444700BB-4476-4BE4-B6A8-394600CA4431}" presName="rootConnector" presStyleLbl="node4" presStyleIdx="3" presStyleCnt="9"/>
      <dgm:spPr/>
      <dgm:t>
        <a:bodyPr/>
        <a:lstStyle/>
        <a:p>
          <a:endParaRPr lang="en-US"/>
        </a:p>
      </dgm:t>
    </dgm:pt>
    <dgm:pt modelId="{DF441D42-4017-41F7-BC52-4FBDF24EB723}" type="pres">
      <dgm:prSet presAssocID="{444700BB-4476-4BE4-B6A8-394600CA4431}" presName="hierChild4" presStyleCnt="0"/>
      <dgm:spPr/>
    </dgm:pt>
    <dgm:pt modelId="{6E650C7B-F20E-43BF-9484-FCD7A9AA11A6}" type="pres">
      <dgm:prSet presAssocID="{444700BB-4476-4BE4-B6A8-394600CA4431}" presName="hierChild5" presStyleCnt="0"/>
      <dgm:spPr/>
    </dgm:pt>
    <dgm:pt modelId="{50627F0F-48B0-4E80-A63A-A97420F1CCD8}" type="pres">
      <dgm:prSet presAssocID="{ABA69D1F-11EB-4F4F-A724-DDEF40ABB228}" presName="hierChild5" presStyleCnt="0"/>
      <dgm:spPr/>
    </dgm:pt>
    <dgm:pt modelId="{9D5AAF45-2EDF-454D-A2E8-BC08F587BFA9}" type="pres">
      <dgm:prSet presAssocID="{46266584-E6C9-42C8-96B9-CFE1061890A2}" presName="hierChild5" presStyleCnt="0"/>
      <dgm:spPr/>
    </dgm:pt>
    <dgm:pt modelId="{771FE5EF-1C98-4C55-ADBA-84545C0BE784}" type="pres">
      <dgm:prSet presAssocID="{6DA7DF53-05A9-4D15-A752-7722786639E1}" presName="hierChild5" presStyleCnt="0"/>
      <dgm:spPr/>
    </dgm:pt>
    <dgm:pt modelId="{C595686B-543F-4FB9-922B-E661D0F5BFFE}" type="pres">
      <dgm:prSet presAssocID="{35ED2746-E743-4435-BD5B-0243D8137A7D}" presName="Name37" presStyleLbl="parChTrans1D2" presStyleIdx="1" presStyleCnt="2"/>
      <dgm:spPr/>
      <dgm:t>
        <a:bodyPr/>
        <a:lstStyle/>
        <a:p>
          <a:endParaRPr lang="en-US"/>
        </a:p>
      </dgm:t>
    </dgm:pt>
    <dgm:pt modelId="{FFF41819-E220-4D7C-A298-C908FB1BA05C}" type="pres">
      <dgm:prSet presAssocID="{A3AA7F5B-BE01-4309-A7E9-1406EC6ECAA6}" presName="hierRoot2" presStyleCnt="0">
        <dgm:presLayoutVars>
          <dgm:hierBranch val="init"/>
        </dgm:presLayoutVars>
      </dgm:prSet>
      <dgm:spPr/>
    </dgm:pt>
    <dgm:pt modelId="{A112363B-9490-4530-BA15-280F91DCF202}" type="pres">
      <dgm:prSet presAssocID="{A3AA7F5B-BE01-4309-A7E9-1406EC6ECAA6}" presName="rootComposite" presStyleCnt="0"/>
      <dgm:spPr/>
    </dgm:pt>
    <dgm:pt modelId="{5507EA10-2CB1-40F3-879B-4E548FCFAE55}" type="pres">
      <dgm:prSet presAssocID="{A3AA7F5B-BE01-4309-A7E9-1406EC6ECAA6}" presName="rootText" presStyleLbl="node2" presStyleIdx="1" presStyleCnt="2" custScaleX="146671">
        <dgm:presLayoutVars>
          <dgm:chPref val="3"/>
        </dgm:presLayoutVars>
      </dgm:prSet>
      <dgm:spPr/>
      <dgm:t>
        <a:bodyPr/>
        <a:lstStyle/>
        <a:p>
          <a:endParaRPr lang="en-US"/>
        </a:p>
      </dgm:t>
    </dgm:pt>
    <dgm:pt modelId="{14A97F36-852B-4D81-BD0C-2A2FEA5D8549}" type="pres">
      <dgm:prSet presAssocID="{A3AA7F5B-BE01-4309-A7E9-1406EC6ECAA6}" presName="rootConnector" presStyleLbl="node2" presStyleIdx="1" presStyleCnt="2"/>
      <dgm:spPr/>
      <dgm:t>
        <a:bodyPr/>
        <a:lstStyle/>
        <a:p>
          <a:endParaRPr lang="en-US"/>
        </a:p>
      </dgm:t>
    </dgm:pt>
    <dgm:pt modelId="{3B0DED61-1AB2-42EF-A241-C1AA45E91BD2}" type="pres">
      <dgm:prSet presAssocID="{A3AA7F5B-BE01-4309-A7E9-1406EC6ECAA6}" presName="hierChild4" presStyleCnt="0"/>
      <dgm:spPr/>
    </dgm:pt>
    <dgm:pt modelId="{AF37636E-D170-473A-80EC-06593F6D5D32}" type="pres">
      <dgm:prSet presAssocID="{0A5A01E2-FD45-4D06-B37B-410F9023C45B}" presName="Name37" presStyleLbl="parChTrans1D3" presStyleIdx="1" presStyleCnt="2"/>
      <dgm:spPr/>
      <dgm:t>
        <a:bodyPr/>
        <a:lstStyle/>
        <a:p>
          <a:endParaRPr lang="en-US"/>
        </a:p>
      </dgm:t>
    </dgm:pt>
    <dgm:pt modelId="{82DAE560-5BD5-4FDD-BFDB-1449804C4674}" type="pres">
      <dgm:prSet presAssocID="{173F4D4E-6C91-4BC7-82DD-26773421B726}" presName="hierRoot2" presStyleCnt="0">
        <dgm:presLayoutVars>
          <dgm:hierBranch val="init"/>
        </dgm:presLayoutVars>
      </dgm:prSet>
      <dgm:spPr/>
    </dgm:pt>
    <dgm:pt modelId="{778466E5-B5BB-44AE-B1C1-9DAC99E033F2}" type="pres">
      <dgm:prSet presAssocID="{173F4D4E-6C91-4BC7-82DD-26773421B726}" presName="rootComposite" presStyleCnt="0"/>
      <dgm:spPr/>
    </dgm:pt>
    <dgm:pt modelId="{BC8DA964-A039-4219-B002-DCB39D8B330F}" type="pres">
      <dgm:prSet presAssocID="{173F4D4E-6C91-4BC7-82DD-26773421B726}" presName="rootText" presStyleLbl="node3" presStyleIdx="1" presStyleCnt="2" custScaleX="217000" custScaleY="83354">
        <dgm:presLayoutVars>
          <dgm:chPref val="3"/>
        </dgm:presLayoutVars>
      </dgm:prSet>
      <dgm:spPr/>
      <dgm:t>
        <a:bodyPr/>
        <a:lstStyle/>
        <a:p>
          <a:endParaRPr lang="en-US"/>
        </a:p>
      </dgm:t>
    </dgm:pt>
    <dgm:pt modelId="{815A1953-88B7-4F52-9BC6-FE713B456F58}" type="pres">
      <dgm:prSet presAssocID="{173F4D4E-6C91-4BC7-82DD-26773421B726}" presName="rootConnector" presStyleLbl="node3" presStyleIdx="1" presStyleCnt="2"/>
      <dgm:spPr/>
      <dgm:t>
        <a:bodyPr/>
        <a:lstStyle/>
        <a:p>
          <a:endParaRPr lang="en-US"/>
        </a:p>
      </dgm:t>
    </dgm:pt>
    <dgm:pt modelId="{96B9999E-645B-40F2-A59B-408D0B8F5550}" type="pres">
      <dgm:prSet presAssocID="{173F4D4E-6C91-4BC7-82DD-26773421B726}" presName="hierChild4" presStyleCnt="0"/>
      <dgm:spPr/>
    </dgm:pt>
    <dgm:pt modelId="{DEAD408F-AF77-4511-B1F1-03A9A903B739}" type="pres">
      <dgm:prSet presAssocID="{6E3E9CB0-E416-4B7A-843C-B8BF376B112A}" presName="Name37" presStyleLbl="parChTrans1D4" presStyleIdx="4" presStyleCnt="9"/>
      <dgm:spPr/>
      <dgm:t>
        <a:bodyPr/>
        <a:lstStyle/>
        <a:p>
          <a:endParaRPr lang="en-US"/>
        </a:p>
      </dgm:t>
    </dgm:pt>
    <dgm:pt modelId="{E1A91179-E57C-4ED0-B3D0-9D7A68D5824B}" type="pres">
      <dgm:prSet presAssocID="{DE199CE5-A69B-4F91-BD3F-DB2B5784BE4B}" presName="hierRoot2" presStyleCnt="0">
        <dgm:presLayoutVars>
          <dgm:hierBranch val="init"/>
        </dgm:presLayoutVars>
      </dgm:prSet>
      <dgm:spPr/>
    </dgm:pt>
    <dgm:pt modelId="{40EA58AC-4FDE-4B94-9D43-552B8D144BE5}" type="pres">
      <dgm:prSet presAssocID="{DE199CE5-A69B-4F91-BD3F-DB2B5784BE4B}" presName="rootComposite" presStyleCnt="0"/>
      <dgm:spPr/>
    </dgm:pt>
    <dgm:pt modelId="{648813D3-B7AE-43CD-B0DB-50DAF09434D3}" type="pres">
      <dgm:prSet presAssocID="{DE199CE5-A69B-4F91-BD3F-DB2B5784BE4B}" presName="rootText" presStyleLbl="node4" presStyleIdx="4" presStyleCnt="9">
        <dgm:presLayoutVars>
          <dgm:chPref val="3"/>
        </dgm:presLayoutVars>
      </dgm:prSet>
      <dgm:spPr/>
      <dgm:t>
        <a:bodyPr/>
        <a:lstStyle/>
        <a:p>
          <a:endParaRPr lang="en-US"/>
        </a:p>
      </dgm:t>
    </dgm:pt>
    <dgm:pt modelId="{6F7FF193-F9A4-4D65-B346-13F4C52D37EB}" type="pres">
      <dgm:prSet presAssocID="{DE199CE5-A69B-4F91-BD3F-DB2B5784BE4B}" presName="rootConnector" presStyleLbl="node4" presStyleIdx="4" presStyleCnt="9"/>
      <dgm:spPr/>
      <dgm:t>
        <a:bodyPr/>
        <a:lstStyle/>
        <a:p>
          <a:endParaRPr lang="en-US"/>
        </a:p>
      </dgm:t>
    </dgm:pt>
    <dgm:pt modelId="{8469DA08-72F5-45D2-B0B9-3B8C085C60E9}" type="pres">
      <dgm:prSet presAssocID="{DE199CE5-A69B-4F91-BD3F-DB2B5784BE4B}" presName="hierChild4" presStyleCnt="0"/>
      <dgm:spPr/>
    </dgm:pt>
    <dgm:pt modelId="{7F4F23BA-94D1-4CB4-9DAC-1461CFD9FEDA}" type="pres">
      <dgm:prSet presAssocID="{DE199CE5-A69B-4F91-BD3F-DB2B5784BE4B}" presName="hierChild5" presStyleCnt="0"/>
      <dgm:spPr/>
    </dgm:pt>
    <dgm:pt modelId="{19E571EE-2959-4700-9D3C-380F62013F3C}" type="pres">
      <dgm:prSet presAssocID="{ADF37255-1FE6-4EF7-BF46-09B63152C61C}" presName="Name37" presStyleLbl="parChTrans1D4" presStyleIdx="5" presStyleCnt="9"/>
      <dgm:spPr/>
      <dgm:t>
        <a:bodyPr/>
        <a:lstStyle/>
        <a:p>
          <a:endParaRPr lang="en-US"/>
        </a:p>
      </dgm:t>
    </dgm:pt>
    <dgm:pt modelId="{58ECE2BD-E7B3-42F2-8725-3CFD5D4DBB35}" type="pres">
      <dgm:prSet presAssocID="{C497372C-BA09-49C4-9CCB-49695E97218E}" presName="hierRoot2" presStyleCnt="0">
        <dgm:presLayoutVars>
          <dgm:hierBranch val="init"/>
        </dgm:presLayoutVars>
      </dgm:prSet>
      <dgm:spPr/>
    </dgm:pt>
    <dgm:pt modelId="{5EBB972A-BDDD-4B17-B3F5-AA1BFD61A0BA}" type="pres">
      <dgm:prSet presAssocID="{C497372C-BA09-49C4-9CCB-49695E97218E}" presName="rootComposite" presStyleCnt="0"/>
      <dgm:spPr/>
    </dgm:pt>
    <dgm:pt modelId="{866F6B24-5F6C-4745-B6B7-A77406ACF920}" type="pres">
      <dgm:prSet presAssocID="{C497372C-BA09-49C4-9CCB-49695E97218E}" presName="rootText" presStyleLbl="node4" presStyleIdx="5" presStyleCnt="9">
        <dgm:presLayoutVars>
          <dgm:chPref val="3"/>
        </dgm:presLayoutVars>
      </dgm:prSet>
      <dgm:spPr/>
      <dgm:t>
        <a:bodyPr/>
        <a:lstStyle/>
        <a:p>
          <a:endParaRPr lang="en-US"/>
        </a:p>
      </dgm:t>
    </dgm:pt>
    <dgm:pt modelId="{D2B22331-73D5-4656-BF35-A3FB18E5F825}" type="pres">
      <dgm:prSet presAssocID="{C497372C-BA09-49C4-9CCB-49695E97218E}" presName="rootConnector" presStyleLbl="node4" presStyleIdx="5" presStyleCnt="9"/>
      <dgm:spPr/>
      <dgm:t>
        <a:bodyPr/>
        <a:lstStyle/>
        <a:p>
          <a:endParaRPr lang="en-US"/>
        </a:p>
      </dgm:t>
    </dgm:pt>
    <dgm:pt modelId="{E13D1495-6E3E-4418-8378-A997F2EA7E78}" type="pres">
      <dgm:prSet presAssocID="{C497372C-BA09-49C4-9CCB-49695E97218E}" presName="hierChild4" presStyleCnt="0"/>
      <dgm:spPr/>
    </dgm:pt>
    <dgm:pt modelId="{7DF0DB7C-BE86-49C4-BB3D-4CF745B3A594}" type="pres">
      <dgm:prSet presAssocID="{EDFE43D8-4108-4C72-9AC0-3FD5143CBCD5}" presName="Name37" presStyleLbl="parChTrans1D4" presStyleIdx="6" presStyleCnt="9"/>
      <dgm:spPr/>
      <dgm:t>
        <a:bodyPr/>
        <a:lstStyle/>
        <a:p>
          <a:endParaRPr lang="en-US"/>
        </a:p>
      </dgm:t>
    </dgm:pt>
    <dgm:pt modelId="{984606F7-CAF4-4063-8A07-033C6A866377}" type="pres">
      <dgm:prSet presAssocID="{F4EBA529-7F34-471F-A5CA-DBB1D0195157}" presName="hierRoot2" presStyleCnt="0">
        <dgm:presLayoutVars>
          <dgm:hierBranch val="init"/>
        </dgm:presLayoutVars>
      </dgm:prSet>
      <dgm:spPr/>
    </dgm:pt>
    <dgm:pt modelId="{85AC8C87-9A5C-415A-B93B-0F164FB297B5}" type="pres">
      <dgm:prSet presAssocID="{F4EBA529-7F34-471F-A5CA-DBB1D0195157}" presName="rootComposite" presStyleCnt="0"/>
      <dgm:spPr/>
    </dgm:pt>
    <dgm:pt modelId="{00EC2075-F5B5-4AEF-9C85-6836283CD149}" type="pres">
      <dgm:prSet presAssocID="{F4EBA529-7F34-471F-A5CA-DBB1D0195157}" presName="rootText" presStyleLbl="node4" presStyleIdx="6" presStyleCnt="9">
        <dgm:presLayoutVars>
          <dgm:chPref val="3"/>
        </dgm:presLayoutVars>
      </dgm:prSet>
      <dgm:spPr/>
      <dgm:t>
        <a:bodyPr/>
        <a:lstStyle/>
        <a:p>
          <a:endParaRPr lang="en-US"/>
        </a:p>
      </dgm:t>
    </dgm:pt>
    <dgm:pt modelId="{FD281867-9D8A-4A26-A1F3-D9BC41B1A8C6}" type="pres">
      <dgm:prSet presAssocID="{F4EBA529-7F34-471F-A5CA-DBB1D0195157}" presName="rootConnector" presStyleLbl="node4" presStyleIdx="6" presStyleCnt="9"/>
      <dgm:spPr/>
      <dgm:t>
        <a:bodyPr/>
        <a:lstStyle/>
        <a:p>
          <a:endParaRPr lang="en-US"/>
        </a:p>
      </dgm:t>
    </dgm:pt>
    <dgm:pt modelId="{EF2982D4-F1BD-448A-B5DD-34D2470CD17D}" type="pres">
      <dgm:prSet presAssocID="{F4EBA529-7F34-471F-A5CA-DBB1D0195157}" presName="hierChild4" presStyleCnt="0"/>
      <dgm:spPr/>
    </dgm:pt>
    <dgm:pt modelId="{ADD6C8E0-69A6-45AB-81BE-52D52907E135}" type="pres">
      <dgm:prSet presAssocID="{F4EBA529-7F34-471F-A5CA-DBB1D0195157}" presName="hierChild5" presStyleCnt="0"/>
      <dgm:spPr/>
    </dgm:pt>
    <dgm:pt modelId="{9A0279C8-8BC8-43B2-9257-A6266C40F4CF}" type="pres">
      <dgm:prSet presAssocID="{A5129D25-9CC2-4265-AD2E-236B9663EC54}" presName="Name37" presStyleLbl="parChTrans1D4" presStyleIdx="7" presStyleCnt="9"/>
      <dgm:spPr/>
      <dgm:t>
        <a:bodyPr/>
        <a:lstStyle/>
        <a:p>
          <a:endParaRPr lang="en-US"/>
        </a:p>
      </dgm:t>
    </dgm:pt>
    <dgm:pt modelId="{5F311AF6-9346-48AA-8498-83E9F84EBDE3}" type="pres">
      <dgm:prSet presAssocID="{9F337628-9A44-4645-B223-7F06A6653EA0}" presName="hierRoot2" presStyleCnt="0">
        <dgm:presLayoutVars>
          <dgm:hierBranch val="init"/>
        </dgm:presLayoutVars>
      </dgm:prSet>
      <dgm:spPr/>
    </dgm:pt>
    <dgm:pt modelId="{A48BAE04-2A33-4FA0-BC64-975AB9F9381E}" type="pres">
      <dgm:prSet presAssocID="{9F337628-9A44-4645-B223-7F06A6653EA0}" presName="rootComposite" presStyleCnt="0"/>
      <dgm:spPr/>
    </dgm:pt>
    <dgm:pt modelId="{854B6647-0CE0-4C1C-88CF-13377792C8B5}" type="pres">
      <dgm:prSet presAssocID="{9F337628-9A44-4645-B223-7F06A6653EA0}" presName="rootText" presStyleLbl="node4" presStyleIdx="7" presStyleCnt="9">
        <dgm:presLayoutVars>
          <dgm:chPref val="3"/>
        </dgm:presLayoutVars>
      </dgm:prSet>
      <dgm:spPr/>
      <dgm:t>
        <a:bodyPr/>
        <a:lstStyle/>
        <a:p>
          <a:endParaRPr lang="en-US"/>
        </a:p>
      </dgm:t>
    </dgm:pt>
    <dgm:pt modelId="{76CA29EA-48DC-4688-93CE-DEAD2927F12B}" type="pres">
      <dgm:prSet presAssocID="{9F337628-9A44-4645-B223-7F06A6653EA0}" presName="rootConnector" presStyleLbl="node4" presStyleIdx="7" presStyleCnt="9"/>
      <dgm:spPr/>
      <dgm:t>
        <a:bodyPr/>
        <a:lstStyle/>
        <a:p>
          <a:endParaRPr lang="en-US"/>
        </a:p>
      </dgm:t>
    </dgm:pt>
    <dgm:pt modelId="{C65AFCD9-AAB6-4AFF-A556-8B18FF618A70}" type="pres">
      <dgm:prSet presAssocID="{9F337628-9A44-4645-B223-7F06A6653EA0}" presName="hierChild4" presStyleCnt="0"/>
      <dgm:spPr/>
    </dgm:pt>
    <dgm:pt modelId="{F1EBCE64-3C74-4449-BDAA-8FEB162CBCBC}" type="pres">
      <dgm:prSet presAssocID="{9F337628-9A44-4645-B223-7F06A6653EA0}" presName="hierChild5" presStyleCnt="0"/>
      <dgm:spPr/>
    </dgm:pt>
    <dgm:pt modelId="{B3D602EE-2559-4153-AC7D-F909CB5D9ECA}" type="pres">
      <dgm:prSet presAssocID="{7197E7F8-7F67-4D90-9080-BEC6878D1E3A}" presName="Name37" presStyleLbl="parChTrans1D4" presStyleIdx="8" presStyleCnt="9"/>
      <dgm:spPr/>
      <dgm:t>
        <a:bodyPr/>
        <a:lstStyle/>
        <a:p>
          <a:endParaRPr lang="en-US"/>
        </a:p>
      </dgm:t>
    </dgm:pt>
    <dgm:pt modelId="{3BB4EB9E-ED5D-43F1-87B8-AADF3D71FDFF}" type="pres">
      <dgm:prSet presAssocID="{9E5B61AD-D59D-439E-9AEF-CEA489493210}" presName="hierRoot2" presStyleCnt="0">
        <dgm:presLayoutVars>
          <dgm:hierBranch val="init"/>
        </dgm:presLayoutVars>
      </dgm:prSet>
      <dgm:spPr/>
    </dgm:pt>
    <dgm:pt modelId="{88CB65ED-E3EA-42A8-AACE-F2B4CCC99586}" type="pres">
      <dgm:prSet presAssocID="{9E5B61AD-D59D-439E-9AEF-CEA489493210}" presName="rootComposite" presStyleCnt="0"/>
      <dgm:spPr/>
    </dgm:pt>
    <dgm:pt modelId="{EFB30353-BC01-41AC-8BB7-B68A23FD4A40}" type="pres">
      <dgm:prSet presAssocID="{9E5B61AD-D59D-439E-9AEF-CEA489493210}" presName="rootText" presStyleLbl="node4" presStyleIdx="8" presStyleCnt="9">
        <dgm:presLayoutVars>
          <dgm:chPref val="3"/>
        </dgm:presLayoutVars>
      </dgm:prSet>
      <dgm:spPr/>
      <dgm:t>
        <a:bodyPr/>
        <a:lstStyle/>
        <a:p>
          <a:endParaRPr lang="en-US"/>
        </a:p>
      </dgm:t>
    </dgm:pt>
    <dgm:pt modelId="{9D8A9CAB-7960-4ACA-B9E3-510F52614326}" type="pres">
      <dgm:prSet presAssocID="{9E5B61AD-D59D-439E-9AEF-CEA489493210}" presName="rootConnector" presStyleLbl="node4" presStyleIdx="8" presStyleCnt="9"/>
      <dgm:spPr/>
      <dgm:t>
        <a:bodyPr/>
        <a:lstStyle/>
        <a:p>
          <a:endParaRPr lang="en-US"/>
        </a:p>
      </dgm:t>
    </dgm:pt>
    <dgm:pt modelId="{C8ABF9EC-5A39-4191-B826-11E5A1BB47C9}" type="pres">
      <dgm:prSet presAssocID="{9E5B61AD-D59D-439E-9AEF-CEA489493210}" presName="hierChild4" presStyleCnt="0"/>
      <dgm:spPr/>
    </dgm:pt>
    <dgm:pt modelId="{8F2095E8-22E3-4DED-9321-E0C760A6ED02}" type="pres">
      <dgm:prSet presAssocID="{9E5B61AD-D59D-439E-9AEF-CEA489493210}" presName="hierChild5" presStyleCnt="0"/>
      <dgm:spPr/>
    </dgm:pt>
    <dgm:pt modelId="{781318E9-5AC0-4047-94FD-E9F407F6EEB0}" type="pres">
      <dgm:prSet presAssocID="{C497372C-BA09-49C4-9CCB-49695E97218E}" presName="hierChild5" presStyleCnt="0"/>
      <dgm:spPr/>
    </dgm:pt>
    <dgm:pt modelId="{2A123DFC-E373-4904-87D4-539BFD92043B}" type="pres">
      <dgm:prSet presAssocID="{173F4D4E-6C91-4BC7-82DD-26773421B726}" presName="hierChild5" presStyleCnt="0"/>
      <dgm:spPr/>
    </dgm:pt>
    <dgm:pt modelId="{165706AB-0CBD-4BC0-A348-AD6F23118E77}" type="pres">
      <dgm:prSet presAssocID="{A3AA7F5B-BE01-4309-A7E9-1406EC6ECAA6}" presName="hierChild5" presStyleCnt="0"/>
      <dgm:spPr/>
    </dgm:pt>
    <dgm:pt modelId="{C1542D28-3E34-451C-AADD-A0836A7F1251}" type="pres">
      <dgm:prSet presAssocID="{17820096-A3A2-4306-9C02-57621F574AF6}" presName="hierChild3" presStyleCnt="0"/>
      <dgm:spPr/>
    </dgm:pt>
  </dgm:ptLst>
  <dgm:cxnLst>
    <dgm:cxn modelId="{DC2AEB25-D360-44E4-B739-850766219267}" type="presOf" srcId="{C497372C-BA09-49C4-9CCB-49695E97218E}" destId="{866F6B24-5F6C-4745-B6B7-A77406ACF920}" srcOrd="0" destOrd="0" presId="urn:microsoft.com/office/officeart/2005/8/layout/orgChart1"/>
    <dgm:cxn modelId="{74BF4BA9-AB81-447E-BB17-0C47019F86AC}" type="presOf" srcId="{17820096-A3A2-4306-9C02-57621F574AF6}" destId="{580BEE98-4255-47ED-9BAE-8CADA065B742}" srcOrd="0" destOrd="0" presId="urn:microsoft.com/office/officeart/2005/8/layout/orgChart1"/>
    <dgm:cxn modelId="{4E8FA994-BDE9-4CFF-A5E1-5C821CECFBAD}" type="presOf" srcId="{755123D5-6415-421C-A267-F2F8538B4ADB}" destId="{DB33E38A-DECD-48BA-A03F-85EEFA0173C6}" srcOrd="0" destOrd="0" presId="urn:microsoft.com/office/officeart/2005/8/layout/orgChart1"/>
    <dgm:cxn modelId="{503D3F48-ED22-4A07-AAE7-D6097B626D41}" type="presOf" srcId="{A5129D25-9CC2-4265-AD2E-236B9663EC54}" destId="{9A0279C8-8BC8-43B2-9257-A6266C40F4CF}" srcOrd="0" destOrd="0" presId="urn:microsoft.com/office/officeart/2005/8/layout/orgChart1"/>
    <dgm:cxn modelId="{3CF424E3-73F1-494F-A2D2-276A332D54B6}" type="presOf" srcId="{AB952327-9EB5-4781-A30A-04E71BB9ABAD}" destId="{6F8E2C8F-B1EE-4EFF-9881-AA8E91D7E270}" srcOrd="1" destOrd="0" presId="urn:microsoft.com/office/officeart/2005/8/layout/orgChart1"/>
    <dgm:cxn modelId="{6F58A312-3DE8-40E5-8B45-B6B4B744BE17}" type="presOf" srcId="{6DA7DF53-05A9-4D15-A752-7722786639E1}" destId="{A968E89B-E297-489F-A143-DAE6E06F3D08}" srcOrd="0" destOrd="0" presId="urn:microsoft.com/office/officeart/2005/8/layout/orgChart1"/>
    <dgm:cxn modelId="{C86895FC-EB69-4ABA-A8EC-8118D5E621F0}" type="presOf" srcId="{ABA69D1F-11EB-4F4F-A724-DDEF40ABB228}" destId="{A49581F8-5632-4721-B5BF-138CC161FB58}" srcOrd="0" destOrd="0" presId="urn:microsoft.com/office/officeart/2005/8/layout/orgChart1"/>
    <dgm:cxn modelId="{D4726015-DA9A-4B28-9EB3-CDE8E4239038}" type="presOf" srcId="{B0AAD698-14CC-408E-8AEE-C8ECBF07B9D9}" destId="{AEB2842D-7D35-4CF5-A72B-4D79BB92CEB1}" srcOrd="1" destOrd="0" presId="urn:microsoft.com/office/officeart/2005/8/layout/orgChart1"/>
    <dgm:cxn modelId="{0FAEB922-1FFC-42EB-BEF0-9AFF8304F536}" type="presOf" srcId="{A3AA7F5B-BE01-4309-A7E9-1406EC6ECAA6}" destId="{14A97F36-852B-4D81-BD0C-2A2FEA5D8549}" srcOrd="1" destOrd="0" presId="urn:microsoft.com/office/officeart/2005/8/layout/orgChart1"/>
    <dgm:cxn modelId="{EB4FC778-15C0-483B-A838-9704F5CB78B9}" type="presOf" srcId="{17820096-A3A2-4306-9C02-57621F574AF6}" destId="{6E4D555E-5FE4-4652-87C2-1F94B14223EC}" srcOrd="1" destOrd="0" presId="urn:microsoft.com/office/officeart/2005/8/layout/orgChart1"/>
    <dgm:cxn modelId="{D2532041-0C06-492A-A388-0BFCD69EF341}" srcId="{17820096-A3A2-4306-9C02-57621F574AF6}" destId="{6DA7DF53-05A9-4D15-A752-7722786639E1}" srcOrd="0" destOrd="0" parTransId="{A3D57D90-1AC1-4499-B4CD-4D6DB304ED7F}" sibTransId="{24424B7F-DD21-4BFA-ADBE-FE4E44465350}"/>
    <dgm:cxn modelId="{17667141-8876-4821-9B52-8A231255B62E}" type="presOf" srcId="{46266584-E6C9-42C8-96B9-CFE1061890A2}" destId="{9EE2B304-8C3B-4BB9-8744-E5D54967009A}" srcOrd="1" destOrd="0" presId="urn:microsoft.com/office/officeart/2005/8/layout/orgChart1"/>
    <dgm:cxn modelId="{79621D90-0BA8-4B74-8737-4ABD232960B1}" type="presOf" srcId="{9F337628-9A44-4645-B223-7F06A6653EA0}" destId="{76CA29EA-48DC-4688-93CE-DEAD2927F12B}" srcOrd="1" destOrd="0" presId="urn:microsoft.com/office/officeart/2005/8/layout/orgChart1"/>
    <dgm:cxn modelId="{FD69441F-72A1-47AC-AF92-D741CD876D70}" type="presOf" srcId="{EDFE43D8-4108-4C72-9AC0-3FD5143CBCD5}" destId="{7DF0DB7C-BE86-49C4-BB3D-4CF745B3A594}" srcOrd="0" destOrd="0" presId="urn:microsoft.com/office/officeart/2005/8/layout/orgChart1"/>
    <dgm:cxn modelId="{CFBB7435-5D20-4518-8A80-09D3D4D0C43F}" type="presOf" srcId="{ADF37255-1FE6-4EF7-BF46-09B63152C61C}" destId="{19E571EE-2959-4700-9D3C-380F62013F3C}" srcOrd="0" destOrd="0" presId="urn:microsoft.com/office/officeart/2005/8/layout/orgChart1"/>
    <dgm:cxn modelId="{A64F2D66-04A1-4284-A9A5-03BFBA321551}" srcId="{17820096-A3A2-4306-9C02-57621F574AF6}" destId="{A3AA7F5B-BE01-4309-A7E9-1406EC6ECAA6}" srcOrd="1" destOrd="0" parTransId="{35ED2746-E743-4435-BD5B-0243D8137A7D}" sibTransId="{B4DAFB59-421B-4AB1-9F9E-DA4D1FFCDFA9}"/>
    <dgm:cxn modelId="{D52C821A-2A52-4E01-A2A5-B4FE4817910B}" type="presOf" srcId="{35ED2746-E743-4435-BD5B-0243D8137A7D}" destId="{C595686B-543F-4FB9-922B-E661D0F5BFFE}" srcOrd="0" destOrd="0" presId="urn:microsoft.com/office/officeart/2005/8/layout/orgChart1"/>
    <dgm:cxn modelId="{E52636DA-5ABC-4D0A-BE97-97B6D252348B}" srcId="{46266584-E6C9-42C8-96B9-CFE1061890A2}" destId="{B0AAD698-14CC-408E-8AEE-C8ECBF07B9D9}" srcOrd="0" destOrd="0" parTransId="{6CCF06C8-2323-4A4C-B459-5A778976BAE7}" sibTransId="{61348618-A18E-4EE8-962B-07E409A0CD78}"/>
    <dgm:cxn modelId="{B07D256C-F664-425A-9326-717F9F84E258}" type="presOf" srcId="{16A914D0-3639-4120-BE37-1761D4B3A88F}" destId="{1D438D12-1626-45F2-88C1-AB3CB0012268}" srcOrd="0" destOrd="0" presId="urn:microsoft.com/office/officeart/2005/8/layout/orgChart1"/>
    <dgm:cxn modelId="{FC6761F9-D80C-4DB0-907E-9F1911B745EC}" type="presOf" srcId="{444700BB-4476-4BE4-B6A8-394600CA4431}" destId="{0129D5C1-CDA3-4CC6-B978-7FF9DB063EF1}" srcOrd="0" destOrd="0" presId="urn:microsoft.com/office/officeart/2005/8/layout/orgChart1"/>
    <dgm:cxn modelId="{FFA74A31-C081-46E0-84AE-0E11E352CA03}" type="presOf" srcId="{6CCF06C8-2323-4A4C-B459-5A778976BAE7}" destId="{6E39794F-74C4-4FFF-BA90-063B8F734149}" srcOrd="0" destOrd="0" presId="urn:microsoft.com/office/officeart/2005/8/layout/orgChart1"/>
    <dgm:cxn modelId="{8BCDD8D8-EB95-4820-9EAB-ED7B60CAD141}" type="presOf" srcId="{A3D57D90-1AC1-4499-B4CD-4D6DB304ED7F}" destId="{B9AB5EE7-C2C3-4CA2-99F1-D3863499CBCF}" srcOrd="0" destOrd="0" presId="urn:microsoft.com/office/officeart/2005/8/layout/orgChart1"/>
    <dgm:cxn modelId="{EDCEC770-7129-4F81-B5D3-885A9F9ACF89}" srcId="{C497372C-BA09-49C4-9CCB-49695E97218E}" destId="{9F337628-9A44-4645-B223-7F06A6653EA0}" srcOrd="1" destOrd="0" parTransId="{A5129D25-9CC2-4265-AD2E-236B9663EC54}" sibTransId="{F19D4D54-35F8-47B4-BE29-84FC3A670CE9}"/>
    <dgm:cxn modelId="{BC67015D-422F-46A1-9E2D-10A3A97CF4BF}" type="presOf" srcId="{AB952327-9EB5-4781-A30A-04E71BB9ABAD}" destId="{463456B1-0CF0-4BC0-9632-A0FF06742E6F}" srcOrd="0" destOrd="0" presId="urn:microsoft.com/office/officeart/2005/8/layout/orgChart1"/>
    <dgm:cxn modelId="{0F59129C-9410-4046-8D19-D38FD9489977}" type="presOf" srcId="{3F01B17D-146A-403A-A367-A9F1C76195C4}" destId="{34505B08-90AE-4DF9-81CE-75B63A0F84C4}" srcOrd="0" destOrd="0" presId="urn:microsoft.com/office/officeart/2005/8/layout/orgChart1"/>
    <dgm:cxn modelId="{69FE5B22-11C6-43C7-9893-3BF8480954F0}" type="presOf" srcId="{DE199CE5-A69B-4F91-BD3F-DB2B5784BE4B}" destId="{6F7FF193-F9A4-4D65-B346-13F4C52D37EB}" srcOrd="1" destOrd="0" presId="urn:microsoft.com/office/officeart/2005/8/layout/orgChart1"/>
    <dgm:cxn modelId="{E191DD8A-E95C-4096-8730-5FB6B2270504}" type="presOf" srcId="{DE199CE5-A69B-4F91-BD3F-DB2B5784BE4B}" destId="{648813D3-B7AE-43CD-B0DB-50DAF09434D3}" srcOrd="0" destOrd="0" presId="urn:microsoft.com/office/officeart/2005/8/layout/orgChart1"/>
    <dgm:cxn modelId="{A411EFEB-3B4B-4CA0-891E-142C4EC4203E}" type="presOf" srcId="{8263F041-E66A-44A1-962E-4AD513D709A4}" destId="{AC1DF065-7B45-4F19-A453-46B84030A882}" srcOrd="0" destOrd="0" presId="urn:microsoft.com/office/officeart/2005/8/layout/orgChart1"/>
    <dgm:cxn modelId="{938AE531-10CA-46B2-BE6F-EC0E05C2E586}" srcId="{6DA7DF53-05A9-4D15-A752-7722786639E1}" destId="{46266584-E6C9-42C8-96B9-CFE1061890A2}" srcOrd="0" destOrd="0" parTransId="{3F01B17D-146A-403A-A367-A9F1C76195C4}" sibTransId="{8931CCA6-67BF-4316-AE59-7DA379671A25}"/>
    <dgm:cxn modelId="{673CD9BE-9BD7-4E40-A79F-EFAF026C3FFC}" type="presOf" srcId="{6E3E9CB0-E416-4B7A-843C-B8BF376B112A}" destId="{DEAD408F-AF77-4511-B1F1-03A9A903B739}" srcOrd="0" destOrd="0" presId="urn:microsoft.com/office/officeart/2005/8/layout/orgChart1"/>
    <dgm:cxn modelId="{DA1F13EE-686F-4AC6-B4B5-681FE4D7CFEF}" type="presOf" srcId="{17068AC6-CD6A-43DA-BEF4-DE585CA7FD6E}" destId="{9083630A-C07C-4179-A2C4-58A8AFE62456}" srcOrd="0" destOrd="0" presId="urn:microsoft.com/office/officeart/2005/8/layout/orgChart1"/>
    <dgm:cxn modelId="{BCB473DA-4DED-45CF-93C2-F0961C02598F}" srcId="{46266584-E6C9-42C8-96B9-CFE1061890A2}" destId="{ABA69D1F-11EB-4F4F-A724-DDEF40ABB228}" srcOrd="1" destOrd="0" parTransId="{17068AC6-CD6A-43DA-BEF4-DE585CA7FD6E}" sibTransId="{DF2445CA-87F3-4794-9287-1E228B5378C5}"/>
    <dgm:cxn modelId="{8E08DDB7-530D-4864-A9B9-E59B687D6A70}" type="presOf" srcId="{B0AAD698-14CC-408E-8AEE-C8ECBF07B9D9}" destId="{F37FE9ED-9F6F-4069-953A-8B7CBC38263F}" srcOrd="0" destOrd="0" presId="urn:microsoft.com/office/officeart/2005/8/layout/orgChart1"/>
    <dgm:cxn modelId="{20AFF266-1A3B-41C2-A448-BA1F02C118BC}" type="presOf" srcId="{ABA69D1F-11EB-4F4F-A724-DDEF40ABB228}" destId="{EF7A6E46-93DC-456E-B7C7-683C5426E668}" srcOrd="1" destOrd="0" presId="urn:microsoft.com/office/officeart/2005/8/layout/orgChart1"/>
    <dgm:cxn modelId="{D0997CC9-6F0A-4D71-944F-9FFD871A5A0F}" srcId="{ABA69D1F-11EB-4F4F-A724-DDEF40ABB228}" destId="{AB952327-9EB5-4781-A30A-04E71BB9ABAD}" srcOrd="0" destOrd="0" parTransId="{755123D5-6415-421C-A267-F2F8538B4ADB}" sibTransId="{D467259F-457D-4D2B-B229-750C3ADF4D76}"/>
    <dgm:cxn modelId="{BA372A6A-E431-4077-A052-6BD04C311686}" srcId="{173F4D4E-6C91-4BC7-82DD-26773421B726}" destId="{DE199CE5-A69B-4F91-BD3F-DB2B5784BE4B}" srcOrd="0" destOrd="0" parTransId="{6E3E9CB0-E416-4B7A-843C-B8BF376B112A}" sibTransId="{5CB34E8E-7204-4C17-A1FF-504D69CC67CA}"/>
    <dgm:cxn modelId="{CA091B66-AF24-48FB-9860-AD424280FE34}" type="presOf" srcId="{444700BB-4476-4BE4-B6A8-394600CA4431}" destId="{D6033D9F-DDFC-46B6-B709-C123BB79C170}" srcOrd="1" destOrd="0" presId="urn:microsoft.com/office/officeart/2005/8/layout/orgChart1"/>
    <dgm:cxn modelId="{175E4C71-B159-4404-B276-3E82F22C8465}" srcId="{C497372C-BA09-49C4-9CCB-49695E97218E}" destId="{9E5B61AD-D59D-439E-9AEF-CEA489493210}" srcOrd="2" destOrd="0" parTransId="{7197E7F8-7F67-4D90-9080-BEC6878D1E3A}" sibTransId="{242531A9-9E38-43A9-8BA1-7443B01CA2C6}"/>
    <dgm:cxn modelId="{A5DC5B65-2849-4F5F-99D9-9272EB90EB35}" type="presOf" srcId="{7197E7F8-7F67-4D90-9080-BEC6878D1E3A}" destId="{B3D602EE-2559-4153-AC7D-F909CB5D9ECA}" srcOrd="0" destOrd="0" presId="urn:microsoft.com/office/officeart/2005/8/layout/orgChart1"/>
    <dgm:cxn modelId="{62CCDBF8-05E0-4A47-8137-18A698B99BA8}" srcId="{8263F041-E66A-44A1-962E-4AD513D709A4}" destId="{17820096-A3A2-4306-9C02-57621F574AF6}" srcOrd="0" destOrd="0" parTransId="{FBDEBF8C-4253-42BF-8A1D-4E54DCAF8855}" sibTransId="{80222007-39CD-4148-B3AE-5788AA0FA41E}"/>
    <dgm:cxn modelId="{6BFD8E8B-2660-4BE4-B1D3-1F167161FDAB}" type="presOf" srcId="{0A5A01E2-FD45-4D06-B37B-410F9023C45B}" destId="{AF37636E-D170-473A-80EC-06593F6D5D32}" srcOrd="0" destOrd="0" presId="urn:microsoft.com/office/officeart/2005/8/layout/orgChart1"/>
    <dgm:cxn modelId="{3C27E8EA-FE80-4937-AFFD-52EBF576C2F3}" srcId="{173F4D4E-6C91-4BC7-82DD-26773421B726}" destId="{C497372C-BA09-49C4-9CCB-49695E97218E}" srcOrd="1" destOrd="0" parTransId="{ADF37255-1FE6-4EF7-BF46-09B63152C61C}" sibTransId="{E3273F60-9C62-4E80-8373-D612862006AC}"/>
    <dgm:cxn modelId="{28F169E8-01B4-491D-83A7-6525EFE9EC77}" type="presOf" srcId="{A3AA7F5B-BE01-4309-A7E9-1406EC6ECAA6}" destId="{5507EA10-2CB1-40F3-879B-4E548FCFAE55}" srcOrd="0" destOrd="0" presId="urn:microsoft.com/office/officeart/2005/8/layout/orgChart1"/>
    <dgm:cxn modelId="{8D93FAE7-C774-4177-9C1B-3A767F2BF32E}" type="presOf" srcId="{F4EBA529-7F34-471F-A5CA-DBB1D0195157}" destId="{00EC2075-F5B5-4AEF-9C85-6836283CD149}" srcOrd="0" destOrd="0" presId="urn:microsoft.com/office/officeart/2005/8/layout/orgChart1"/>
    <dgm:cxn modelId="{9888B936-AEB8-4442-B76D-58504145C40B}" srcId="{A3AA7F5B-BE01-4309-A7E9-1406EC6ECAA6}" destId="{173F4D4E-6C91-4BC7-82DD-26773421B726}" srcOrd="0" destOrd="0" parTransId="{0A5A01E2-FD45-4D06-B37B-410F9023C45B}" sibTransId="{4E78EF52-06E3-4F75-A4BF-CA46748267E9}"/>
    <dgm:cxn modelId="{E6D0AFE1-41E4-4804-9D19-2E3B9017C576}" type="presOf" srcId="{173F4D4E-6C91-4BC7-82DD-26773421B726}" destId="{815A1953-88B7-4F52-9BC6-FE713B456F58}" srcOrd="1" destOrd="0" presId="urn:microsoft.com/office/officeart/2005/8/layout/orgChart1"/>
    <dgm:cxn modelId="{38D14ED0-81B0-4B59-A470-7F5BA2268E4D}" type="presOf" srcId="{F4EBA529-7F34-471F-A5CA-DBB1D0195157}" destId="{FD281867-9D8A-4A26-A1F3-D9BC41B1A8C6}" srcOrd="1" destOrd="0" presId="urn:microsoft.com/office/officeart/2005/8/layout/orgChart1"/>
    <dgm:cxn modelId="{5EA962B1-FAFF-4841-92EC-F163A78273DA}" type="presOf" srcId="{9E5B61AD-D59D-439E-9AEF-CEA489493210}" destId="{9D8A9CAB-7960-4ACA-B9E3-510F52614326}" srcOrd="1" destOrd="0" presId="urn:microsoft.com/office/officeart/2005/8/layout/orgChart1"/>
    <dgm:cxn modelId="{190DD2CA-0E4B-4DF9-807E-E2798A6B10AD}" type="presOf" srcId="{C497372C-BA09-49C4-9CCB-49695E97218E}" destId="{D2B22331-73D5-4656-BF35-A3FB18E5F825}" srcOrd="1" destOrd="0" presId="urn:microsoft.com/office/officeart/2005/8/layout/orgChart1"/>
    <dgm:cxn modelId="{24D58F90-D399-4AC2-B905-73CE0FCD8F55}" type="presOf" srcId="{46266584-E6C9-42C8-96B9-CFE1061890A2}" destId="{C2E433B6-C553-4D67-A602-3EFC4B3EE11C}" srcOrd="0" destOrd="0" presId="urn:microsoft.com/office/officeart/2005/8/layout/orgChart1"/>
    <dgm:cxn modelId="{F23F2498-7934-4A92-9859-8471BC09EADF}" type="presOf" srcId="{173F4D4E-6C91-4BC7-82DD-26773421B726}" destId="{BC8DA964-A039-4219-B002-DCB39D8B330F}" srcOrd="0" destOrd="0" presId="urn:microsoft.com/office/officeart/2005/8/layout/orgChart1"/>
    <dgm:cxn modelId="{61DC2DC1-02CB-400E-B2A7-E3995904E868}" srcId="{C497372C-BA09-49C4-9CCB-49695E97218E}" destId="{F4EBA529-7F34-471F-A5CA-DBB1D0195157}" srcOrd="0" destOrd="0" parTransId="{EDFE43D8-4108-4C72-9AC0-3FD5143CBCD5}" sibTransId="{B2E413FA-8E92-4FFA-8BA9-0FFC422A43A4}"/>
    <dgm:cxn modelId="{83D8B52B-CA3B-4843-9586-E5FC03D568F8}" srcId="{ABA69D1F-11EB-4F4F-A724-DDEF40ABB228}" destId="{444700BB-4476-4BE4-B6A8-394600CA4431}" srcOrd="1" destOrd="0" parTransId="{16A914D0-3639-4120-BE37-1761D4B3A88F}" sibTransId="{C986A055-3ABD-4D9D-9E4A-A8F25E2FBAF1}"/>
    <dgm:cxn modelId="{E2E10793-CC20-4A98-B4A0-A45ACCBEAF6F}" type="presOf" srcId="{9E5B61AD-D59D-439E-9AEF-CEA489493210}" destId="{EFB30353-BC01-41AC-8BB7-B68A23FD4A40}" srcOrd="0" destOrd="0" presId="urn:microsoft.com/office/officeart/2005/8/layout/orgChart1"/>
    <dgm:cxn modelId="{7C1FF45D-577D-40A1-9F76-9F248F105A9D}" type="presOf" srcId="{9F337628-9A44-4645-B223-7F06A6653EA0}" destId="{854B6647-0CE0-4C1C-88CF-13377792C8B5}" srcOrd="0" destOrd="0" presId="urn:microsoft.com/office/officeart/2005/8/layout/orgChart1"/>
    <dgm:cxn modelId="{F0F18593-3005-4A05-99FE-C406C2F48AF8}" type="presOf" srcId="{6DA7DF53-05A9-4D15-A752-7722786639E1}" destId="{641E1065-AA28-4481-B17F-43370557ED51}" srcOrd="1" destOrd="0" presId="urn:microsoft.com/office/officeart/2005/8/layout/orgChart1"/>
    <dgm:cxn modelId="{D6B4766C-2191-49E5-AFC5-B9021E8A630F}" type="presParOf" srcId="{AC1DF065-7B45-4F19-A453-46B84030A882}" destId="{456CBA48-A0DA-4127-9B08-E71C5A7B08AA}" srcOrd="0" destOrd="0" presId="urn:microsoft.com/office/officeart/2005/8/layout/orgChart1"/>
    <dgm:cxn modelId="{A13C49C1-7583-40CC-86A4-6A10824AD075}" type="presParOf" srcId="{456CBA48-A0DA-4127-9B08-E71C5A7B08AA}" destId="{238E9969-3F99-475B-A8A0-8172F7B84F06}" srcOrd="0" destOrd="0" presId="urn:microsoft.com/office/officeart/2005/8/layout/orgChart1"/>
    <dgm:cxn modelId="{7FA9BAF5-677D-4776-A4CC-597B7BF58CB3}" type="presParOf" srcId="{238E9969-3F99-475B-A8A0-8172F7B84F06}" destId="{580BEE98-4255-47ED-9BAE-8CADA065B742}" srcOrd="0" destOrd="0" presId="urn:microsoft.com/office/officeart/2005/8/layout/orgChart1"/>
    <dgm:cxn modelId="{245EBEAF-21E7-4326-9C8A-F363A42B6160}" type="presParOf" srcId="{238E9969-3F99-475B-A8A0-8172F7B84F06}" destId="{6E4D555E-5FE4-4652-87C2-1F94B14223EC}" srcOrd="1" destOrd="0" presId="urn:microsoft.com/office/officeart/2005/8/layout/orgChart1"/>
    <dgm:cxn modelId="{58A5C5A0-6A7C-4396-BA67-B13F4511D4B6}" type="presParOf" srcId="{456CBA48-A0DA-4127-9B08-E71C5A7B08AA}" destId="{607AF01F-A947-4536-9B1B-B0860F797D44}" srcOrd="1" destOrd="0" presId="urn:microsoft.com/office/officeart/2005/8/layout/orgChart1"/>
    <dgm:cxn modelId="{C30B06BC-C3DD-4CCE-B0F5-BDDBE48D7479}" type="presParOf" srcId="{607AF01F-A947-4536-9B1B-B0860F797D44}" destId="{B9AB5EE7-C2C3-4CA2-99F1-D3863499CBCF}" srcOrd="0" destOrd="0" presId="urn:microsoft.com/office/officeart/2005/8/layout/orgChart1"/>
    <dgm:cxn modelId="{B785B0D8-8D0E-469C-ACAE-61CC1116F99B}" type="presParOf" srcId="{607AF01F-A947-4536-9B1B-B0860F797D44}" destId="{91FF579E-983E-4A2B-9C17-A29680CA9947}" srcOrd="1" destOrd="0" presId="urn:microsoft.com/office/officeart/2005/8/layout/orgChart1"/>
    <dgm:cxn modelId="{52FF5EB5-0154-42C7-804F-6465E0A4029A}" type="presParOf" srcId="{91FF579E-983E-4A2B-9C17-A29680CA9947}" destId="{E54D15C5-F485-4878-BC96-5E6BCFCC37FC}" srcOrd="0" destOrd="0" presId="urn:microsoft.com/office/officeart/2005/8/layout/orgChart1"/>
    <dgm:cxn modelId="{B584FE0B-0EA6-4342-85C4-AF45CAD1D1D1}" type="presParOf" srcId="{E54D15C5-F485-4878-BC96-5E6BCFCC37FC}" destId="{A968E89B-E297-489F-A143-DAE6E06F3D08}" srcOrd="0" destOrd="0" presId="urn:microsoft.com/office/officeart/2005/8/layout/orgChart1"/>
    <dgm:cxn modelId="{83B4E631-BC6A-4B59-B71E-BEE24EDFA646}" type="presParOf" srcId="{E54D15C5-F485-4878-BC96-5E6BCFCC37FC}" destId="{641E1065-AA28-4481-B17F-43370557ED51}" srcOrd="1" destOrd="0" presId="urn:microsoft.com/office/officeart/2005/8/layout/orgChart1"/>
    <dgm:cxn modelId="{052630D6-8987-482D-94BE-9220D6D8D685}" type="presParOf" srcId="{91FF579E-983E-4A2B-9C17-A29680CA9947}" destId="{797885F2-0B5A-42A5-8CAB-4CA727B440E3}" srcOrd="1" destOrd="0" presId="urn:microsoft.com/office/officeart/2005/8/layout/orgChart1"/>
    <dgm:cxn modelId="{59DD59AB-E9BA-4651-95F4-614F52E8F0B5}" type="presParOf" srcId="{797885F2-0B5A-42A5-8CAB-4CA727B440E3}" destId="{34505B08-90AE-4DF9-81CE-75B63A0F84C4}" srcOrd="0" destOrd="0" presId="urn:microsoft.com/office/officeart/2005/8/layout/orgChart1"/>
    <dgm:cxn modelId="{14D6379E-59DA-492A-A3C2-249F083D776E}" type="presParOf" srcId="{797885F2-0B5A-42A5-8CAB-4CA727B440E3}" destId="{FB88F430-C6AE-4E44-B09B-36F0C5761874}" srcOrd="1" destOrd="0" presId="urn:microsoft.com/office/officeart/2005/8/layout/orgChart1"/>
    <dgm:cxn modelId="{219CD047-DB3C-419F-B75A-DE4A8F33597A}" type="presParOf" srcId="{FB88F430-C6AE-4E44-B09B-36F0C5761874}" destId="{6803F214-881C-42A9-B146-1AF213973730}" srcOrd="0" destOrd="0" presId="urn:microsoft.com/office/officeart/2005/8/layout/orgChart1"/>
    <dgm:cxn modelId="{AE7A75AB-2ACF-47A6-9CE8-E6125B8AD347}" type="presParOf" srcId="{6803F214-881C-42A9-B146-1AF213973730}" destId="{C2E433B6-C553-4D67-A602-3EFC4B3EE11C}" srcOrd="0" destOrd="0" presId="urn:microsoft.com/office/officeart/2005/8/layout/orgChart1"/>
    <dgm:cxn modelId="{D9D0D184-603A-4EE9-89A3-296A2BF2C440}" type="presParOf" srcId="{6803F214-881C-42A9-B146-1AF213973730}" destId="{9EE2B304-8C3B-4BB9-8744-E5D54967009A}" srcOrd="1" destOrd="0" presId="urn:microsoft.com/office/officeart/2005/8/layout/orgChart1"/>
    <dgm:cxn modelId="{D2CAE153-F8E8-410A-BAC7-7B564D60578A}" type="presParOf" srcId="{FB88F430-C6AE-4E44-B09B-36F0C5761874}" destId="{22DB4627-808F-4EF5-9709-F9A0CB0AE73B}" srcOrd="1" destOrd="0" presId="urn:microsoft.com/office/officeart/2005/8/layout/orgChart1"/>
    <dgm:cxn modelId="{CC16F953-A169-4297-BC86-CE64D7FEEAF1}" type="presParOf" srcId="{22DB4627-808F-4EF5-9709-F9A0CB0AE73B}" destId="{6E39794F-74C4-4FFF-BA90-063B8F734149}" srcOrd="0" destOrd="0" presId="urn:microsoft.com/office/officeart/2005/8/layout/orgChart1"/>
    <dgm:cxn modelId="{9B792B41-A3A9-4832-BD6C-0A78A836F52B}" type="presParOf" srcId="{22DB4627-808F-4EF5-9709-F9A0CB0AE73B}" destId="{1C2F703C-7882-4678-833E-B1F22230F73E}" srcOrd="1" destOrd="0" presId="urn:microsoft.com/office/officeart/2005/8/layout/orgChart1"/>
    <dgm:cxn modelId="{8BEA5A34-F0C5-4D3D-A9E7-8AEF15112276}" type="presParOf" srcId="{1C2F703C-7882-4678-833E-B1F22230F73E}" destId="{520584C3-5131-4576-BD55-71F3C7435B3F}" srcOrd="0" destOrd="0" presId="urn:microsoft.com/office/officeart/2005/8/layout/orgChart1"/>
    <dgm:cxn modelId="{9F0DAF95-60D0-4A71-B6ED-6D3A144F5A5A}" type="presParOf" srcId="{520584C3-5131-4576-BD55-71F3C7435B3F}" destId="{F37FE9ED-9F6F-4069-953A-8B7CBC38263F}" srcOrd="0" destOrd="0" presId="urn:microsoft.com/office/officeart/2005/8/layout/orgChart1"/>
    <dgm:cxn modelId="{5560464B-CE0C-40F3-8082-98ABF05F622B}" type="presParOf" srcId="{520584C3-5131-4576-BD55-71F3C7435B3F}" destId="{AEB2842D-7D35-4CF5-A72B-4D79BB92CEB1}" srcOrd="1" destOrd="0" presId="urn:microsoft.com/office/officeart/2005/8/layout/orgChart1"/>
    <dgm:cxn modelId="{948BAC9F-E3B3-4425-A45E-43FF820C0109}" type="presParOf" srcId="{1C2F703C-7882-4678-833E-B1F22230F73E}" destId="{F2B81DF2-96C1-42F8-BB51-E9EF7098F172}" srcOrd="1" destOrd="0" presId="urn:microsoft.com/office/officeart/2005/8/layout/orgChart1"/>
    <dgm:cxn modelId="{4A5369DA-A090-4893-80DC-5FA5DEBBD6E8}" type="presParOf" srcId="{1C2F703C-7882-4678-833E-B1F22230F73E}" destId="{977D5B51-913F-4FA0-8E0F-729E0CB026E5}" srcOrd="2" destOrd="0" presId="urn:microsoft.com/office/officeart/2005/8/layout/orgChart1"/>
    <dgm:cxn modelId="{838DB912-7857-4102-9C3D-F52CD14EBA70}" type="presParOf" srcId="{22DB4627-808F-4EF5-9709-F9A0CB0AE73B}" destId="{9083630A-C07C-4179-A2C4-58A8AFE62456}" srcOrd="2" destOrd="0" presId="urn:microsoft.com/office/officeart/2005/8/layout/orgChart1"/>
    <dgm:cxn modelId="{C2D9FEC0-BF00-478C-AF20-5DB58441066D}" type="presParOf" srcId="{22DB4627-808F-4EF5-9709-F9A0CB0AE73B}" destId="{7FD126AB-1F03-4B3A-8ADF-8694635AB0C9}" srcOrd="3" destOrd="0" presId="urn:microsoft.com/office/officeart/2005/8/layout/orgChart1"/>
    <dgm:cxn modelId="{C8872BFC-E2C5-4B74-82FD-02992D94C298}" type="presParOf" srcId="{7FD126AB-1F03-4B3A-8ADF-8694635AB0C9}" destId="{47098F2B-73BF-48D9-9DC7-981E783ABCEE}" srcOrd="0" destOrd="0" presId="urn:microsoft.com/office/officeart/2005/8/layout/orgChart1"/>
    <dgm:cxn modelId="{986D0C1A-0B03-4C4B-9CB3-83D7746D07B2}" type="presParOf" srcId="{47098F2B-73BF-48D9-9DC7-981E783ABCEE}" destId="{A49581F8-5632-4721-B5BF-138CC161FB58}" srcOrd="0" destOrd="0" presId="urn:microsoft.com/office/officeart/2005/8/layout/orgChart1"/>
    <dgm:cxn modelId="{19BF82A8-8C7C-4EBD-AB30-B47BF6C29210}" type="presParOf" srcId="{47098F2B-73BF-48D9-9DC7-981E783ABCEE}" destId="{EF7A6E46-93DC-456E-B7C7-683C5426E668}" srcOrd="1" destOrd="0" presId="urn:microsoft.com/office/officeart/2005/8/layout/orgChart1"/>
    <dgm:cxn modelId="{D8CCB85B-27FA-44FD-950A-50E2F0703EE9}" type="presParOf" srcId="{7FD126AB-1F03-4B3A-8ADF-8694635AB0C9}" destId="{8BACEBD0-B8B1-48D4-88C0-E22E8B7B7E79}" srcOrd="1" destOrd="0" presId="urn:microsoft.com/office/officeart/2005/8/layout/orgChart1"/>
    <dgm:cxn modelId="{A50E6196-69D7-46A5-992D-2B263E6ED622}" type="presParOf" srcId="{8BACEBD0-B8B1-48D4-88C0-E22E8B7B7E79}" destId="{DB33E38A-DECD-48BA-A03F-85EEFA0173C6}" srcOrd="0" destOrd="0" presId="urn:microsoft.com/office/officeart/2005/8/layout/orgChart1"/>
    <dgm:cxn modelId="{2FA6CCE4-E8E6-4345-91DB-AABC1ED2A85F}" type="presParOf" srcId="{8BACEBD0-B8B1-48D4-88C0-E22E8B7B7E79}" destId="{EC148B85-B4BE-4B54-9C1B-4452C7932FC0}" srcOrd="1" destOrd="0" presId="urn:microsoft.com/office/officeart/2005/8/layout/orgChart1"/>
    <dgm:cxn modelId="{775436D2-5013-48CD-919F-FB1BAFF0B52B}" type="presParOf" srcId="{EC148B85-B4BE-4B54-9C1B-4452C7932FC0}" destId="{724DEEC5-FF02-4C32-81B7-2312864FB9BD}" srcOrd="0" destOrd="0" presId="urn:microsoft.com/office/officeart/2005/8/layout/orgChart1"/>
    <dgm:cxn modelId="{BB9668E7-3631-4D0C-8E5D-D96EA6FBF57C}" type="presParOf" srcId="{724DEEC5-FF02-4C32-81B7-2312864FB9BD}" destId="{463456B1-0CF0-4BC0-9632-A0FF06742E6F}" srcOrd="0" destOrd="0" presId="urn:microsoft.com/office/officeart/2005/8/layout/orgChart1"/>
    <dgm:cxn modelId="{F2EDA906-4D92-4F4D-94EC-49D2B5FB9A9F}" type="presParOf" srcId="{724DEEC5-FF02-4C32-81B7-2312864FB9BD}" destId="{6F8E2C8F-B1EE-4EFF-9881-AA8E91D7E270}" srcOrd="1" destOrd="0" presId="urn:microsoft.com/office/officeart/2005/8/layout/orgChart1"/>
    <dgm:cxn modelId="{117A0BE0-6CB1-4998-B9A3-DD71DE59D2B8}" type="presParOf" srcId="{EC148B85-B4BE-4B54-9C1B-4452C7932FC0}" destId="{63C00831-2C30-401A-BCF7-B21DB526B7AA}" srcOrd="1" destOrd="0" presId="urn:microsoft.com/office/officeart/2005/8/layout/orgChart1"/>
    <dgm:cxn modelId="{9D424A24-2DAC-4E96-B010-EE396C589A54}" type="presParOf" srcId="{EC148B85-B4BE-4B54-9C1B-4452C7932FC0}" destId="{440841DD-7E37-4A10-A31A-06B7658876EE}" srcOrd="2" destOrd="0" presId="urn:microsoft.com/office/officeart/2005/8/layout/orgChart1"/>
    <dgm:cxn modelId="{0BF3E87F-0353-4DBD-9640-EDC674DE412C}" type="presParOf" srcId="{8BACEBD0-B8B1-48D4-88C0-E22E8B7B7E79}" destId="{1D438D12-1626-45F2-88C1-AB3CB0012268}" srcOrd="2" destOrd="0" presId="urn:microsoft.com/office/officeart/2005/8/layout/orgChart1"/>
    <dgm:cxn modelId="{12D24F3D-9471-4E47-826C-1984A31DFB36}" type="presParOf" srcId="{8BACEBD0-B8B1-48D4-88C0-E22E8B7B7E79}" destId="{543D6F3A-EA30-4DE9-8C7B-4DF4438EDBB2}" srcOrd="3" destOrd="0" presId="urn:microsoft.com/office/officeart/2005/8/layout/orgChart1"/>
    <dgm:cxn modelId="{7EFA4B06-2673-46CE-BC19-4CF6EABC3D29}" type="presParOf" srcId="{543D6F3A-EA30-4DE9-8C7B-4DF4438EDBB2}" destId="{AE051BC8-4AC1-4AFE-B8FB-34511E1A9166}" srcOrd="0" destOrd="0" presId="urn:microsoft.com/office/officeart/2005/8/layout/orgChart1"/>
    <dgm:cxn modelId="{1C137C8D-A805-4B41-BF5C-AAA658E8C283}" type="presParOf" srcId="{AE051BC8-4AC1-4AFE-B8FB-34511E1A9166}" destId="{0129D5C1-CDA3-4CC6-B978-7FF9DB063EF1}" srcOrd="0" destOrd="0" presId="urn:microsoft.com/office/officeart/2005/8/layout/orgChart1"/>
    <dgm:cxn modelId="{FCC2F928-536A-4C2B-9257-DC075C5CC7C6}" type="presParOf" srcId="{AE051BC8-4AC1-4AFE-B8FB-34511E1A9166}" destId="{D6033D9F-DDFC-46B6-B709-C123BB79C170}" srcOrd="1" destOrd="0" presId="urn:microsoft.com/office/officeart/2005/8/layout/orgChart1"/>
    <dgm:cxn modelId="{82ABB150-FB29-4DC1-B120-CB6A2CE38D93}" type="presParOf" srcId="{543D6F3A-EA30-4DE9-8C7B-4DF4438EDBB2}" destId="{DF441D42-4017-41F7-BC52-4FBDF24EB723}" srcOrd="1" destOrd="0" presId="urn:microsoft.com/office/officeart/2005/8/layout/orgChart1"/>
    <dgm:cxn modelId="{7C3BFB69-1EC5-40BC-8D06-B94E65EDA7CB}" type="presParOf" srcId="{543D6F3A-EA30-4DE9-8C7B-4DF4438EDBB2}" destId="{6E650C7B-F20E-43BF-9484-FCD7A9AA11A6}" srcOrd="2" destOrd="0" presId="urn:microsoft.com/office/officeart/2005/8/layout/orgChart1"/>
    <dgm:cxn modelId="{DBCB44ED-43D3-4D02-BB81-EDD44863D719}" type="presParOf" srcId="{7FD126AB-1F03-4B3A-8ADF-8694635AB0C9}" destId="{50627F0F-48B0-4E80-A63A-A97420F1CCD8}" srcOrd="2" destOrd="0" presId="urn:microsoft.com/office/officeart/2005/8/layout/orgChart1"/>
    <dgm:cxn modelId="{31A910BF-CEBF-449D-8E92-362B5FFBEDD3}" type="presParOf" srcId="{FB88F430-C6AE-4E44-B09B-36F0C5761874}" destId="{9D5AAF45-2EDF-454D-A2E8-BC08F587BFA9}" srcOrd="2" destOrd="0" presId="urn:microsoft.com/office/officeart/2005/8/layout/orgChart1"/>
    <dgm:cxn modelId="{E4D92C7C-3A6A-492A-B69F-C6CF75C4AD72}" type="presParOf" srcId="{91FF579E-983E-4A2B-9C17-A29680CA9947}" destId="{771FE5EF-1C98-4C55-ADBA-84545C0BE784}" srcOrd="2" destOrd="0" presId="urn:microsoft.com/office/officeart/2005/8/layout/orgChart1"/>
    <dgm:cxn modelId="{01671945-7553-43FA-BD7E-3D94E44DF2DE}" type="presParOf" srcId="{607AF01F-A947-4536-9B1B-B0860F797D44}" destId="{C595686B-543F-4FB9-922B-E661D0F5BFFE}" srcOrd="2" destOrd="0" presId="urn:microsoft.com/office/officeart/2005/8/layout/orgChart1"/>
    <dgm:cxn modelId="{D9C29171-6C81-4D16-BD68-62D3D03A5F34}" type="presParOf" srcId="{607AF01F-A947-4536-9B1B-B0860F797D44}" destId="{FFF41819-E220-4D7C-A298-C908FB1BA05C}" srcOrd="3" destOrd="0" presId="urn:microsoft.com/office/officeart/2005/8/layout/orgChart1"/>
    <dgm:cxn modelId="{3B4E051C-C088-4C1E-A4C8-3C345408F62F}" type="presParOf" srcId="{FFF41819-E220-4D7C-A298-C908FB1BA05C}" destId="{A112363B-9490-4530-BA15-280F91DCF202}" srcOrd="0" destOrd="0" presId="urn:microsoft.com/office/officeart/2005/8/layout/orgChart1"/>
    <dgm:cxn modelId="{76B44798-37B5-4949-992C-56F6758DC3AD}" type="presParOf" srcId="{A112363B-9490-4530-BA15-280F91DCF202}" destId="{5507EA10-2CB1-40F3-879B-4E548FCFAE55}" srcOrd="0" destOrd="0" presId="urn:microsoft.com/office/officeart/2005/8/layout/orgChart1"/>
    <dgm:cxn modelId="{E2FC23F4-EC13-42D3-AEC7-88D8F10251AD}" type="presParOf" srcId="{A112363B-9490-4530-BA15-280F91DCF202}" destId="{14A97F36-852B-4D81-BD0C-2A2FEA5D8549}" srcOrd="1" destOrd="0" presId="urn:microsoft.com/office/officeart/2005/8/layout/orgChart1"/>
    <dgm:cxn modelId="{7BBAF6EB-8DA7-4D6D-869E-88B0854DDA8F}" type="presParOf" srcId="{FFF41819-E220-4D7C-A298-C908FB1BA05C}" destId="{3B0DED61-1AB2-42EF-A241-C1AA45E91BD2}" srcOrd="1" destOrd="0" presId="urn:microsoft.com/office/officeart/2005/8/layout/orgChart1"/>
    <dgm:cxn modelId="{13B7FA83-22F5-4FC3-8E26-B9F13FA41B44}" type="presParOf" srcId="{3B0DED61-1AB2-42EF-A241-C1AA45E91BD2}" destId="{AF37636E-D170-473A-80EC-06593F6D5D32}" srcOrd="0" destOrd="0" presId="urn:microsoft.com/office/officeart/2005/8/layout/orgChart1"/>
    <dgm:cxn modelId="{5004F193-ACAC-45E6-822D-9E29B1917FB7}" type="presParOf" srcId="{3B0DED61-1AB2-42EF-A241-C1AA45E91BD2}" destId="{82DAE560-5BD5-4FDD-BFDB-1449804C4674}" srcOrd="1" destOrd="0" presId="urn:microsoft.com/office/officeart/2005/8/layout/orgChart1"/>
    <dgm:cxn modelId="{71B18BD6-98F2-4CD7-94FF-70BEAA57DB77}" type="presParOf" srcId="{82DAE560-5BD5-4FDD-BFDB-1449804C4674}" destId="{778466E5-B5BB-44AE-B1C1-9DAC99E033F2}" srcOrd="0" destOrd="0" presId="urn:microsoft.com/office/officeart/2005/8/layout/orgChart1"/>
    <dgm:cxn modelId="{77F5FA73-EDE4-402E-ABF4-7EE4A7E61580}" type="presParOf" srcId="{778466E5-B5BB-44AE-B1C1-9DAC99E033F2}" destId="{BC8DA964-A039-4219-B002-DCB39D8B330F}" srcOrd="0" destOrd="0" presId="urn:microsoft.com/office/officeart/2005/8/layout/orgChart1"/>
    <dgm:cxn modelId="{E31DA923-1910-4989-B0C1-C9E1FAF67A02}" type="presParOf" srcId="{778466E5-B5BB-44AE-B1C1-9DAC99E033F2}" destId="{815A1953-88B7-4F52-9BC6-FE713B456F58}" srcOrd="1" destOrd="0" presId="urn:microsoft.com/office/officeart/2005/8/layout/orgChart1"/>
    <dgm:cxn modelId="{22A6F3D7-2F4E-42A2-AC14-F2149CFBB5BF}" type="presParOf" srcId="{82DAE560-5BD5-4FDD-BFDB-1449804C4674}" destId="{96B9999E-645B-40F2-A59B-408D0B8F5550}" srcOrd="1" destOrd="0" presId="urn:microsoft.com/office/officeart/2005/8/layout/orgChart1"/>
    <dgm:cxn modelId="{9CDA045D-EEFA-4373-B6F7-6882A7AE356E}" type="presParOf" srcId="{96B9999E-645B-40F2-A59B-408D0B8F5550}" destId="{DEAD408F-AF77-4511-B1F1-03A9A903B739}" srcOrd="0" destOrd="0" presId="urn:microsoft.com/office/officeart/2005/8/layout/orgChart1"/>
    <dgm:cxn modelId="{C25450E8-8E80-4703-8EF4-B7D56BA841A7}" type="presParOf" srcId="{96B9999E-645B-40F2-A59B-408D0B8F5550}" destId="{E1A91179-E57C-4ED0-B3D0-9D7A68D5824B}" srcOrd="1" destOrd="0" presId="urn:microsoft.com/office/officeart/2005/8/layout/orgChart1"/>
    <dgm:cxn modelId="{B054B12C-83B5-4588-B37E-CA79AE11A867}" type="presParOf" srcId="{E1A91179-E57C-4ED0-B3D0-9D7A68D5824B}" destId="{40EA58AC-4FDE-4B94-9D43-552B8D144BE5}" srcOrd="0" destOrd="0" presId="urn:microsoft.com/office/officeart/2005/8/layout/orgChart1"/>
    <dgm:cxn modelId="{00ED652C-3E02-46F1-AE00-2C862D582858}" type="presParOf" srcId="{40EA58AC-4FDE-4B94-9D43-552B8D144BE5}" destId="{648813D3-B7AE-43CD-B0DB-50DAF09434D3}" srcOrd="0" destOrd="0" presId="urn:microsoft.com/office/officeart/2005/8/layout/orgChart1"/>
    <dgm:cxn modelId="{25290276-9DC8-40DE-9F3A-CEDF3975850D}" type="presParOf" srcId="{40EA58AC-4FDE-4B94-9D43-552B8D144BE5}" destId="{6F7FF193-F9A4-4D65-B346-13F4C52D37EB}" srcOrd="1" destOrd="0" presId="urn:microsoft.com/office/officeart/2005/8/layout/orgChart1"/>
    <dgm:cxn modelId="{2181EB99-5D8D-4CFC-8664-7639B5F63982}" type="presParOf" srcId="{E1A91179-E57C-4ED0-B3D0-9D7A68D5824B}" destId="{8469DA08-72F5-45D2-B0B9-3B8C085C60E9}" srcOrd="1" destOrd="0" presId="urn:microsoft.com/office/officeart/2005/8/layout/orgChart1"/>
    <dgm:cxn modelId="{796024D4-A117-43E3-A33C-E6D5D13BB234}" type="presParOf" srcId="{E1A91179-E57C-4ED0-B3D0-9D7A68D5824B}" destId="{7F4F23BA-94D1-4CB4-9DAC-1461CFD9FEDA}" srcOrd="2" destOrd="0" presId="urn:microsoft.com/office/officeart/2005/8/layout/orgChart1"/>
    <dgm:cxn modelId="{4267930C-B2CF-4F4F-9D52-A2B59EC09062}" type="presParOf" srcId="{96B9999E-645B-40F2-A59B-408D0B8F5550}" destId="{19E571EE-2959-4700-9D3C-380F62013F3C}" srcOrd="2" destOrd="0" presId="urn:microsoft.com/office/officeart/2005/8/layout/orgChart1"/>
    <dgm:cxn modelId="{23B2304D-04E1-4111-9267-E1264B001D9A}" type="presParOf" srcId="{96B9999E-645B-40F2-A59B-408D0B8F5550}" destId="{58ECE2BD-E7B3-42F2-8725-3CFD5D4DBB35}" srcOrd="3" destOrd="0" presId="urn:microsoft.com/office/officeart/2005/8/layout/orgChart1"/>
    <dgm:cxn modelId="{008EB7CA-C3DB-4F4F-B5B4-4A81366AE3AC}" type="presParOf" srcId="{58ECE2BD-E7B3-42F2-8725-3CFD5D4DBB35}" destId="{5EBB972A-BDDD-4B17-B3F5-AA1BFD61A0BA}" srcOrd="0" destOrd="0" presId="urn:microsoft.com/office/officeart/2005/8/layout/orgChart1"/>
    <dgm:cxn modelId="{5CEE7BF2-D976-4819-8888-7FF310872C66}" type="presParOf" srcId="{5EBB972A-BDDD-4B17-B3F5-AA1BFD61A0BA}" destId="{866F6B24-5F6C-4745-B6B7-A77406ACF920}" srcOrd="0" destOrd="0" presId="urn:microsoft.com/office/officeart/2005/8/layout/orgChart1"/>
    <dgm:cxn modelId="{FF67D64C-1C6A-4041-B91B-6467B6CCC4DF}" type="presParOf" srcId="{5EBB972A-BDDD-4B17-B3F5-AA1BFD61A0BA}" destId="{D2B22331-73D5-4656-BF35-A3FB18E5F825}" srcOrd="1" destOrd="0" presId="urn:microsoft.com/office/officeart/2005/8/layout/orgChart1"/>
    <dgm:cxn modelId="{977D58E9-8463-4530-B68F-66F4552B811F}" type="presParOf" srcId="{58ECE2BD-E7B3-42F2-8725-3CFD5D4DBB35}" destId="{E13D1495-6E3E-4418-8378-A997F2EA7E78}" srcOrd="1" destOrd="0" presId="urn:microsoft.com/office/officeart/2005/8/layout/orgChart1"/>
    <dgm:cxn modelId="{4F892724-FEA4-46E3-83DB-B9F5F67CCFD2}" type="presParOf" srcId="{E13D1495-6E3E-4418-8378-A997F2EA7E78}" destId="{7DF0DB7C-BE86-49C4-BB3D-4CF745B3A594}" srcOrd="0" destOrd="0" presId="urn:microsoft.com/office/officeart/2005/8/layout/orgChart1"/>
    <dgm:cxn modelId="{B40A3E93-E122-47CF-BA06-A0B53169F990}" type="presParOf" srcId="{E13D1495-6E3E-4418-8378-A997F2EA7E78}" destId="{984606F7-CAF4-4063-8A07-033C6A866377}" srcOrd="1" destOrd="0" presId="urn:microsoft.com/office/officeart/2005/8/layout/orgChart1"/>
    <dgm:cxn modelId="{0F23A5D8-7BC9-4371-8114-5AEF6CC57094}" type="presParOf" srcId="{984606F7-CAF4-4063-8A07-033C6A866377}" destId="{85AC8C87-9A5C-415A-B93B-0F164FB297B5}" srcOrd="0" destOrd="0" presId="urn:microsoft.com/office/officeart/2005/8/layout/orgChart1"/>
    <dgm:cxn modelId="{B9C58ED4-1844-4088-94FB-2AFE86CE0E37}" type="presParOf" srcId="{85AC8C87-9A5C-415A-B93B-0F164FB297B5}" destId="{00EC2075-F5B5-4AEF-9C85-6836283CD149}" srcOrd="0" destOrd="0" presId="urn:microsoft.com/office/officeart/2005/8/layout/orgChart1"/>
    <dgm:cxn modelId="{4CD7B5E5-5EF4-4A42-B9BE-5F1670486358}" type="presParOf" srcId="{85AC8C87-9A5C-415A-B93B-0F164FB297B5}" destId="{FD281867-9D8A-4A26-A1F3-D9BC41B1A8C6}" srcOrd="1" destOrd="0" presId="urn:microsoft.com/office/officeart/2005/8/layout/orgChart1"/>
    <dgm:cxn modelId="{8462E8A0-C529-4C4F-8FB8-E557A1B07EC5}" type="presParOf" srcId="{984606F7-CAF4-4063-8A07-033C6A866377}" destId="{EF2982D4-F1BD-448A-B5DD-34D2470CD17D}" srcOrd="1" destOrd="0" presId="urn:microsoft.com/office/officeart/2005/8/layout/orgChart1"/>
    <dgm:cxn modelId="{58630B80-C161-4DD5-AA38-E114D95B0D92}" type="presParOf" srcId="{984606F7-CAF4-4063-8A07-033C6A866377}" destId="{ADD6C8E0-69A6-45AB-81BE-52D52907E135}" srcOrd="2" destOrd="0" presId="urn:microsoft.com/office/officeart/2005/8/layout/orgChart1"/>
    <dgm:cxn modelId="{C83A1B54-9EA1-4B90-AAE1-E899827AE980}" type="presParOf" srcId="{E13D1495-6E3E-4418-8378-A997F2EA7E78}" destId="{9A0279C8-8BC8-43B2-9257-A6266C40F4CF}" srcOrd="2" destOrd="0" presId="urn:microsoft.com/office/officeart/2005/8/layout/orgChart1"/>
    <dgm:cxn modelId="{6A5E86FD-673D-4D6A-AE7B-829E67FA613F}" type="presParOf" srcId="{E13D1495-6E3E-4418-8378-A997F2EA7E78}" destId="{5F311AF6-9346-48AA-8498-83E9F84EBDE3}" srcOrd="3" destOrd="0" presId="urn:microsoft.com/office/officeart/2005/8/layout/orgChart1"/>
    <dgm:cxn modelId="{E26F76A1-4F27-420C-B5AF-577BCB037BC1}" type="presParOf" srcId="{5F311AF6-9346-48AA-8498-83E9F84EBDE3}" destId="{A48BAE04-2A33-4FA0-BC64-975AB9F9381E}" srcOrd="0" destOrd="0" presId="urn:microsoft.com/office/officeart/2005/8/layout/orgChart1"/>
    <dgm:cxn modelId="{4C31373B-6113-424F-BBE9-B31C4D474DFE}" type="presParOf" srcId="{A48BAE04-2A33-4FA0-BC64-975AB9F9381E}" destId="{854B6647-0CE0-4C1C-88CF-13377792C8B5}" srcOrd="0" destOrd="0" presId="urn:microsoft.com/office/officeart/2005/8/layout/orgChart1"/>
    <dgm:cxn modelId="{AD179947-7FA3-47F6-A0D5-A1079B55687E}" type="presParOf" srcId="{A48BAE04-2A33-4FA0-BC64-975AB9F9381E}" destId="{76CA29EA-48DC-4688-93CE-DEAD2927F12B}" srcOrd="1" destOrd="0" presId="urn:microsoft.com/office/officeart/2005/8/layout/orgChart1"/>
    <dgm:cxn modelId="{7CA640BA-F45F-4B07-A117-7C1077064D92}" type="presParOf" srcId="{5F311AF6-9346-48AA-8498-83E9F84EBDE3}" destId="{C65AFCD9-AAB6-4AFF-A556-8B18FF618A70}" srcOrd="1" destOrd="0" presId="urn:microsoft.com/office/officeart/2005/8/layout/orgChart1"/>
    <dgm:cxn modelId="{80DB2552-5A99-429B-9AF1-C0A095460FB6}" type="presParOf" srcId="{5F311AF6-9346-48AA-8498-83E9F84EBDE3}" destId="{F1EBCE64-3C74-4449-BDAA-8FEB162CBCBC}" srcOrd="2" destOrd="0" presId="urn:microsoft.com/office/officeart/2005/8/layout/orgChart1"/>
    <dgm:cxn modelId="{F346EAC2-8B7A-4EE8-AA3E-19491FB2C2A4}" type="presParOf" srcId="{E13D1495-6E3E-4418-8378-A997F2EA7E78}" destId="{B3D602EE-2559-4153-AC7D-F909CB5D9ECA}" srcOrd="4" destOrd="0" presId="urn:microsoft.com/office/officeart/2005/8/layout/orgChart1"/>
    <dgm:cxn modelId="{BE083332-23BB-408A-8946-A56176A891EA}" type="presParOf" srcId="{E13D1495-6E3E-4418-8378-A997F2EA7E78}" destId="{3BB4EB9E-ED5D-43F1-87B8-AADF3D71FDFF}" srcOrd="5" destOrd="0" presId="urn:microsoft.com/office/officeart/2005/8/layout/orgChart1"/>
    <dgm:cxn modelId="{EFC107D3-6146-46DF-86C1-FD46D88E6434}" type="presParOf" srcId="{3BB4EB9E-ED5D-43F1-87B8-AADF3D71FDFF}" destId="{88CB65ED-E3EA-42A8-AACE-F2B4CCC99586}" srcOrd="0" destOrd="0" presId="urn:microsoft.com/office/officeart/2005/8/layout/orgChart1"/>
    <dgm:cxn modelId="{E3603BCC-0A23-4D5D-A78B-0DEFF889EADC}" type="presParOf" srcId="{88CB65ED-E3EA-42A8-AACE-F2B4CCC99586}" destId="{EFB30353-BC01-41AC-8BB7-B68A23FD4A40}" srcOrd="0" destOrd="0" presId="urn:microsoft.com/office/officeart/2005/8/layout/orgChart1"/>
    <dgm:cxn modelId="{9FC61928-E7DA-42E1-81C1-F5CEE56F0A51}" type="presParOf" srcId="{88CB65ED-E3EA-42A8-AACE-F2B4CCC99586}" destId="{9D8A9CAB-7960-4ACA-B9E3-510F52614326}" srcOrd="1" destOrd="0" presId="urn:microsoft.com/office/officeart/2005/8/layout/orgChart1"/>
    <dgm:cxn modelId="{24D7AD4B-4043-4B60-B71D-9C89C0AD634F}" type="presParOf" srcId="{3BB4EB9E-ED5D-43F1-87B8-AADF3D71FDFF}" destId="{C8ABF9EC-5A39-4191-B826-11E5A1BB47C9}" srcOrd="1" destOrd="0" presId="urn:microsoft.com/office/officeart/2005/8/layout/orgChart1"/>
    <dgm:cxn modelId="{3928AAD7-F682-4883-9E52-506F6A361566}" type="presParOf" srcId="{3BB4EB9E-ED5D-43F1-87B8-AADF3D71FDFF}" destId="{8F2095E8-22E3-4DED-9321-E0C760A6ED02}" srcOrd="2" destOrd="0" presId="urn:microsoft.com/office/officeart/2005/8/layout/orgChart1"/>
    <dgm:cxn modelId="{4A86DD8C-29FC-4B91-B13C-BCD183842D7D}" type="presParOf" srcId="{58ECE2BD-E7B3-42F2-8725-3CFD5D4DBB35}" destId="{781318E9-5AC0-4047-94FD-E9F407F6EEB0}" srcOrd="2" destOrd="0" presId="urn:microsoft.com/office/officeart/2005/8/layout/orgChart1"/>
    <dgm:cxn modelId="{2592DFF1-80EC-48E6-AD24-4EB6EF746BB6}" type="presParOf" srcId="{82DAE560-5BD5-4FDD-BFDB-1449804C4674}" destId="{2A123DFC-E373-4904-87D4-539BFD92043B}" srcOrd="2" destOrd="0" presId="urn:microsoft.com/office/officeart/2005/8/layout/orgChart1"/>
    <dgm:cxn modelId="{DF81AD3A-1A38-426A-B045-182E5FFA7304}" type="presParOf" srcId="{FFF41819-E220-4D7C-A298-C908FB1BA05C}" destId="{165706AB-0CBD-4BC0-A348-AD6F23118E77}" srcOrd="2" destOrd="0" presId="urn:microsoft.com/office/officeart/2005/8/layout/orgChart1"/>
    <dgm:cxn modelId="{E1F25E24-591C-4318-A9AA-4B3BC50C4E62}" type="presParOf" srcId="{456CBA48-A0DA-4127-9B08-E71C5A7B08AA}" destId="{C1542D28-3E34-451C-AADD-A0836A7F125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602EE-2559-4153-AC7D-F909CB5D9ECA}">
      <dsp:nvSpPr>
        <dsp:cNvPr id="0" name=""/>
        <dsp:cNvSpPr/>
      </dsp:nvSpPr>
      <dsp:spPr>
        <a:xfrm>
          <a:off x="6168502" y="3153497"/>
          <a:ext cx="185639" cy="2326685"/>
        </a:xfrm>
        <a:custGeom>
          <a:avLst/>
          <a:gdLst/>
          <a:ahLst/>
          <a:cxnLst/>
          <a:rect l="0" t="0" r="0" b="0"/>
          <a:pathLst>
            <a:path>
              <a:moveTo>
                <a:pt x="0" y="0"/>
              </a:moveTo>
              <a:lnTo>
                <a:pt x="0" y="2326685"/>
              </a:lnTo>
              <a:lnTo>
                <a:pt x="185639" y="232668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279C8-8BC8-43B2-9257-A6266C40F4CF}">
      <dsp:nvSpPr>
        <dsp:cNvPr id="0" name=""/>
        <dsp:cNvSpPr/>
      </dsp:nvSpPr>
      <dsp:spPr>
        <a:xfrm>
          <a:off x="6168502" y="3153497"/>
          <a:ext cx="185639" cy="1447990"/>
        </a:xfrm>
        <a:custGeom>
          <a:avLst/>
          <a:gdLst/>
          <a:ahLst/>
          <a:cxnLst/>
          <a:rect l="0" t="0" r="0" b="0"/>
          <a:pathLst>
            <a:path>
              <a:moveTo>
                <a:pt x="0" y="0"/>
              </a:moveTo>
              <a:lnTo>
                <a:pt x="0" y="1447990"/>
              </a:lnTo>
              <a:lnTo>
                <a:pt x="185639" y="14479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F0DB7C-BE86-49C4-BB3D-4CF745B3A594}">
      <dsp:nvSpPr>
        <dsp:cNvPr id="0" name=""/>
        <dsp:cNvSpPr/>
      </dsp:nvSpPr>
      <dsp:spPr>
        <a:xfrm>
          <a:off x="6168502" y="3153497"/>
          <a:ext cx="185639" cy="569295"/>
        </a:xfrm>
        <a:custGeom>
          <a:avLst/>
          <a:gdLst/>
          <a:ahLst/>
          <a:cxnLst/>
          <a:rect l="0" t="0" r="0" b="0"/>
          <a:pathLst>
            <a:path>
              <a:moveTo>
                <a:pt x="0" y="0"/>
              </a:moveTo>
              <a:lnTo>
                <a:pt x="0" y="569295"/>
              </a:lnTo>
              <a:lnTo>
                <a:pt x="185639" y="5692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E571EE-2959-4700-9D3C-380F62013F3C}">
      <dsp:nvSpPr>
        <dsp:cNvPr id="0" name=""/>
        <dsp:cNvSpPr/>
      </dsp:nvSpPr>
      <dsp:spPr>
        <a:xfrm>
          <a:off x="5914794" y="2274801"/>
          <a:ext cx="748747" cy="259895"/>
        </a:xfrm>
        <a:custGeom>
          <a:avLst/>
          <a:gdLst/>
          <a:ahLst/>
          <a:cxnLst/>
          <a:rect l="0" t="0" r="0" b="0"/>
          <a:pathLst>
            <a:path>
              <a:moveTo>
                <a:pt x="0" y="0"/>
              </a:moveTo>
              <a:lnTo>
                <a:pt x="0" y="129947"/>
              </a:lnTo>
              <a:lnTo>
                <a:pt x="748747" y="129947"/>
              </a:lnTo>
              <a:lnTo>
                <a:pt x="748747" y="2598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AD408F-AF77-4511-B1F1-03A9A903B739}">
      <dsp:nvSpPr>
        <dsp:cNvPr id="0" name=""/>
        <dsp:cNvSpPr/>
      </dsp:nvSpPr>
      <dsp:spPr>
        <a:xfrm>
          <a:off x="5166047" y="2274801"/>
          <a:ext cx="748747" cy="259895"/>
        </a:xfrm>
        <a:custGeom>
          <a:avLst/>
          <a:gdLst/>
          <a:ahLst/>
          <a:cxnLst/>
          <a:rect l="0" t="0" r="0" b="0"/>
          <a:pathLst>
            <a:path>
              <a:moveTo>
                <a:pt x="748747" y="0"/>
              </a:moveTo>
              <a:lnTo>
                <a:pt x="748747" y="129947"/>
              </a:lnTo>
              <a:lnTo>
                <a:pt x="0" y="129947"/>
              </a:lnTo>
              <a:lnTo>
                <a:pt x="0" y="2598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37636E-D170-473A-80EC-06593F6D5D32}">
      <dsp:nvSpPr>
        <dsp:cNvPr id="0" name=""/>
        <dsp:cNvSpPr/>
      </dsp:nvSpPr>
      <dsp:spPr>
        <a:xfrm>
          <a:off x="5869074" y="1499111"/>
          <a:ext cx="91440" cy="259895"/>
        </a:xfrm>
        <a:custGeom>
          <a:avLst/>
          <a:gdLst/>
          <a:ahLst/>
          <a:cxnLst/>
          <a:rect l="0" t="0" r="0" b="0"/>
          <a:pathLst>
            <a:path>
              <a:moveTo>
                <a:pt x="45720" y="0"/>
              </a:moveTo>
              <a:lnTo>
                <a:pt x="45720" y="2598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95686B-543F-4FB9-922B-E661D0F5BFFE}">
      <dsp:nvSpPr>
        <dsp:cNvPr id="0" name=""/>
        <dsp:cNvSpPr/>
      </dsp:nvSpPr>
      <dsp:spPr>
        <a:xfrm>
          <a:off x="4433002" y="620416"/>
          <a:ext cx="1481792" cy="259895"/>
        </a:xfrm>
        <a:custGeom>
          <a:avLst/>
          <a:gdLst/>
          <a:ahLst/>
          <a:cxnLst/>
          <a:rect l="0" t="0" r="0" b="0"/>
          <a:pathLst>
            <a:path>
              <a:moveTo>
                <a:pt x="0" y="0"/>
              </a:moveTo>
              <a:lnTo>
                <a:pt x="0" y="129947"/>
              </a:lnTo>
              <a:lnTo>
                <a:pt x="1481792" y="129947"/>
              </a:lnTo>
              <a:lnTo>
                <a:pt x="1481792" y="2598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438D12-1626-45F2-88C1-AB3CB0012268}">
      <dsp:nvSpPr>
        <dsp:cNvPr id="0" name=""/>
        <dsp:cNvSpPr/>
      </dsp:nvSpPr>
      <dsp:spPr>
        <a:xfrm>
          <a:off x="3173513" y="3153497"/>
          <a:ext cx="185639" cy="1447990"/>
        </a:xfrm>
        <a:custGeom>
          <a:avLst/>
          <a:gdLst/>
          <a:ahLst/>
          <a:cxnLst/>
          <a:rect l="0" t="0" r="0" b="0"/>
          <a:pathLst>
            <a:path>
              <a:moveTo>
                <a:pt x="0" y="0"/>
              </a:moveTo>
              <a:lnTo>
                <a:pt x="0" y="1447990"/>
              </a:lnTo>
              <a:lnTo>
                <a:pt x="185639" y="144799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33E38A-DECD-48BA-A03F-85EEFA0173C6}">
      <dsp:nvSpPr>
        <dsp:cNvPr id="0" name=""/>
        <dsp:cNvSpPr/>
      </dsp:nvSpPr>
      <dsp:spPr>
        <a:xfrm>
          <a:off x="3173513" y="3153497"/>
          <a:ext cx="185639" cy="569295"/>
        </a:xfrm>
        <a:custGeom>
          <a:avLst/>
          <a:gdLst/>
          <a:ahLst/>
          <a:cxnLst/>
          <a:rect l="0" t="0" r="0" b="0"/>
          <a:pathLst>
            <a:path>
              <a:moveTo>
                <a:pt x="0" y="0"/>
              </a:moveTo>
              <a:lnTo>
                <a:pt x="0" y="569295"/>
              </a:lnTo>
              <a:lnTo>
                <a:pt x="185639" y="5692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83630A-C07C-4179-A2C4-58A8AFE62456}">
      <dsp:nvSpPr>
        <dsp:cNvPr id="0" name=""/>
        <dsp:cNvSpPr/>
      </dsp:nvSpPr>
      <dsp:spPr>
        <a:xfrm>
          <a:off x="2919805" y="2274801"/>
          <a:ext cx="748747" cy="259895"/>
        </a:xfrm>
        <a:custGeom>
          <a:avLst/>
          <a:gdLst/>
          <a:ahLst/>
          <a:cxnLst/>
          <a:rect l="0" t="0" r="0" b="0"/>
          <a:pathLst>
            <a:path>
              <a:moveTo>
                <a:pt x="0" y="0"/>
              </a:moveTo>
              <a:lnTo>
                <a:pt x="0" y="129947"/>
              </a:lnTo>
              <a:lnTo>
                <a:pt x="748747" y="129947"/>
              </a:lnTo>
              <a:lnTo>
                <a:pt x="748747" y="2598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39794F-74C4-4FFF-BA90-063B8F734149}">
      <dsp:nvSpPr>
        <dsp:cNvPr id="0" name=""/>
        <dsp:cNvSpPr/>
      </dsp:nvSpPr>
      <dsp:spPr>
        <a:xfrm>
          <a:off x="2171058" y="2274801"/>
          <a:ext cx="748747" cy="259895"/>
        </a:xfrm>
        <a:custGeom>
          <a:avLst/>
          <a:gdLst/>
          <a:ahLst/>
          <a:cxnLst/>
          <a:rect l="0" t="0" r="0" b="0"/>
          <a:pathLst>
            <a:path>
              <a:moveTo>
                <a:pt x="748747" y="0"/>
              </a:moveTo>
              <a:lnTo>
                <a:pt x="748747" y="129947"/>
              </a:lnTo>
              <a:lnTo>
                <a:pt x="0" y="129947"/>
              </a:lnTo>
              <a:lnTo>
                <a:pt x="0" y="2598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505B08-90AE-4DF9-81CE-75B63A0F84C4}">
      <dsp:nvSpPr>
        <dsp:cNvPr id="0" name=""/>
        <dsp:cNvSpPr/>
      </dsp:nvSpPr>
      <dsp:spPr>
        <a:xfrm>
          <a:off x="2874085" y="1499111"/>
          <a:ext cx="91440" cy="259895"/>
        </a:xfrm>
        <a:custGeom>
          <a:avLst/>
          <a:gdLst/>
          <a:ahLst/>
          <a:cxnLst/>
          <a:rect l="0" t="0" r="0" b="0"/>
          <a:pathLst>
            <a:path>
              <a:moveTo>
                <a:pt x="45720" y="0"/>
              </a:moveTo>
              <a:lnTo>
                <a:pt x="45720" y="259895"/>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AB5EE7-C2C3-4CA2-99F1-D3863499CBCF}">
      <dsp:nvSpPr>
        <dsp:cNvPr id="0" name=""/>
        <dsp:cNvSpPr/>
      </dsp:nvSpPr>
      <dsp:spPr>
        <a:xfrm>
          <a:off x="2919805" y="620416"/>
          <a:ext cx="1513196" cy="259895"/>
        </a:xfrm>
        <a:custGeom>
          <a:avLst/>
          <a:gdLst/>
          <a:ahLst/>
          <a:cxnLst/>
          <a:rect l="0" t="0" r="0" b="0"/>
          <a:pathLst>
            <a:path>
              <a:moveTo>
                <a:pt x="1513196" y="0"/>
              </a:moveTo>
              <a:lnTo>
                <a:pt x="1513196" y="129947"/>
              </a:lnTo>
              <a:lnTo>
                <a:pt x="0" y="129947"/>
              </a:lnTo>
              <a:lnTo>
                <a:pt x="0" y="25989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BEE98-4255-47ED-9BAE-8CADA065B742}">
      <dsp:nvSpPr>
        <dsp:cNvPr id="0" name=""/>
        <dsp:cNvSpPr/>
      </dsp:nvSpPr>
      <dsp:spPr>
        <a:xfrm>
          <a:off x="3191907" y="1617"/>
          <a:ext cx="2482190" cy="618799"/>
        </a:xfrm>
        <a:prstGeom prst="rect">
          <a:avLst/>
        </a:prstGeom>
        <a:solidFill>
          <a:schemeClr val="tx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Chromatography</a:t>
          </a:r>
          <a:endParaRPr lang="en-US" sz="2000" kern="1200" dirty="0"/>
        </a:p>
      </dsp:txBody>
      <dsp:txXfrm>
        <a:off x="3191907" y="1617"/>
        <a:ext cx="2482190" cy="618799"/>
      </dsp:txXfrm>
    </dsp:sp>
    <dsp:sp modelId="{A968E89B-E297-489F-A143-DAE6E06F3D08}">
      <dsp:nvSpPr>
        <dsp:cNvPr id="0" name=""/>
        <dsp:cNvSpPr/>
      </dsp:nvSpPr>
      <dsp:spPr>
        <a:xfrm>
          <a:off x="2043610" y="880312"/>
          <a:ext cx="1752390" cy="618799"/>
        </a:xfrm>
        <a:prstGeom prst="rect">
          <a:avLst/>
        </a:prstGeom>
        <a:solidFill>
          <a:schemeClr val="accent2">
            <a:lumMod val="60000"/>
            <a:lumOff val="40000"/>
          </a:schemeClr>
        </a:soli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Adsorption</a:t>
          </a:r>
          <a:endParaRPr lang="en-US" sz="2400" kern="1200" dirty="0"/>
        </a:p>
      </dsp:txBody>
      <dsp:txXfrm>
        <a:off x="2043610" y="880312"/>
        <a:ext cx="1752390" cy="618799"/>
      </dsp:txXfrm>
    </dsp:sp>
    <dsp:sp modelId="{C2E433B6-C553-4D67-A602-3EFC4B3EE11C}">
      <dsp:nvSpPr>
        <dsp:cNvPr id="0" name=""/>
        <dsp:cNvSpPr/>
      </dsp:nvSpPr>
      <dsp:spPr>
        <a:xfrm>
          <a:off x="1578006" y="1759007"/>
          <a:ext cx="2683597" cy="515794"/>
        </a:xfrm>
        <a:prstGeom prst="rect">
          <a:avLst/>
        </a:prstGeom>
        <a:solidFill>
          <a:srgbClr val="00B050"/>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Competition between</a:t>
          </a:r>
        </a:p>
        <a:p>
          <a:pPr lvl="0" algn="ctr" defTabSz="711200">
            <a:lnSpc>
              <a:spcPct val="90000"/>
            </a:lnSpc>
            <a:spcBef>
              <a:spcPct val="0"/>
            </a:spcBef>
            <a:spcAft>
              <a:spcPct val="35000"/>
            </a:spcAft>
          </a:pPr>
          <a:r>
            <a:rPr lang="en-US" sz="1600" kern="1200" dirty="0" smtClean="0"/>
            <a:t>Solid and</a:t>
          </a:r>
          <a:endParaRPr lang="en-US" sz="1600" kern="1200" dirty="0"/>
        </a:p>
      </dsp:txBody>
      <dsp:txXfrm>
        <a:off x="1578006" y="1759007"/>
        <a:ext cx="2683597" cy="515794"/>
      </dsp:txXfrm>
    </dsp:sp>
    <dsp:sp modelId="{F37FE9ED-9F6F-4069-953A-8B7CBC38263F}">
      <dsp:nvSpPr>
        <dsp:cNvPr id="0" name=""/>
        <dsp:cNvSpPr/>
      </dsp:nvSpPr>
      <dsp:spPr>
        <a:xfrm>
          <a:off x="1552258" y="2534697"/>
          <a:ext cx="1237598" cy="618799"/>
        </a:xfrm>
        <a:prstGeom prst="rect">
          <a:avLst/>
        </a:prstGeom>
        <a:solidFill>
          <a:schemeClr val="accent4">
            <a:lumMod val="40000"/>
            <a:lumOff val="60000"/>
          </a:schemeClr>
        </a:soli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Gas</a:t>
          </a:r>
        </a:p>
        <a:p>
          <a:pPr lvl="0" algn="ctr" defTabSz="800100">
            <a:lnSpc>
              <a:spcPct val="90000"/>
            </a:lnSpc>
            <a:spcBef>
              <a:spcPct val="0"/>
            </a:spcBef>
            <a:spcAft>
              <a:spcPct val="35000"/>
            </a:spcAft>
          </a:pPr>
          <a:r>
            <a:rPr lang="en-US" sz="1800" kern="1200" dirty="0" smtClean="0"/>
            <a:t>(G.S.C.) </a:t>
          </a:r>
          <a:endParaRPr lang="en-US" sz="1800" kern="1200" dirty="0"/>
        </a:p>
      </dsp:txBody>
      <dsp:txXfrm>
        <a:off x="1552258" y="2534697"/>
        <a:ext cx="1237598" cy="618799"/>
      </dsp:txXfrm>
    </dsp:sp>
    <dsp:sp modelId="{A49581F8-5632-4721-B5BF-138CC161FB58}">
      <dsp:nvSpPr>
        <dsp:cNvPr id="0" name=""/>
        <dsp:cNvSpPr/>
      </dsp:nvSpPr>
      <dsp:spPr>
        <a:xfrm>
          <a:off x="3049753" y="2534697"/>
          <a:ext cx="1237598" cy="618799"/>
        </a:xfrm>
        <a:prstGeom prst="rect">
          <a:avLst/>
        </a:prstGeom>
        <a:solidFill>
          <a:schemeClr val="accent4">
            <a:lumMod val="40000"/>
            <a:lumOff val="60000"/>
          </a:schemeClr>
        </a:soli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Liquid</a:t>
          </a:r>
          <a:endParaRPr lang="en-US" sz="1800" kern="1200" dirty="0"/>
        </a:p>
      </dsp:txBody>
      <dsp:txXfrm>
        <a:off x="3049753" y="2534697"/>
        <a:ext cx="1237598" cy="618799"/>
      </dsp:txXfrm>
    </dsp:sp>
    <dsp:sp modelId="{463456B1-0CF0-4BC0-9632-A0FF06742E6F}">
      <dsp:nvSpPr>
        <dsp:cNvPr id="0" name=""/>
        <dsp:cNvSpPr/>
      </dsp:nvSpPr>
      <dsp:spPr>
        <a:xfrm>
          <a:off x="3359153" y="3413392"/>
          <a:ext cx="1237598" cy="61879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Column chromatography</a:t>
          </a:r>
          <a:endParaRPr lang="en-US" sz="1100" kern="1200" dirty="0"/>
        </a:p>
      </dsp:txBody>
      <dsp:txXfrm>
        <a:off x="3359153" y="3413392"/>
        <a:ext cx="1237598" cy="618799"/>
      </dsp:txXfrm>
    </dsp:sp>
    <dsp:sp modelId="{0129D5C1-CDA3-4CC6-B978-7FF9DB063EF1}">
      <dsp:nvSpPr>
        <dsp:cNvPr id="0" name=""/>
        <dsp:cNvSpPr/>
      </dsp:nvSpPr>
      <dsp:spPr>
        <a:xfrm>
          <a:off x="3359153" y="4292088"/>
          <a:ext cx="1237598" cy="61879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solidFill>
            <a:srgbClr val="3A00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Thin layer chromatography</a:t>
          </a:r>
          <a:endParaRPr lang="en-US" sz="1100" kern="1200" dirty="0"/>
        </a:p>
      </dsp:txBody>
      <dsp:txXfrm>
        <a:off x="3359153" y="4292088"/>
        <a:ext cx="1237598" cy="618799"/>
      </dsp:txXfrm>
    </dsp:sp>
    <dsp:sp modelId="{5507EA10-2CB1-40F3-879B-4E548FCFAE55}">
      <dsp:nvSpPr>
        <dsp:cNvPr id="0" name=""/>
        <dsp:cNvSpPr/>
      </dsp:nvSpPr>
      <dsp:spPr>
        <a:xfrm>
          <a:off x="5007195" y="880312"/>
          <a:ext cx="1815198" cy="618799"/>
        </a:xfrm>
        <a:prstGeom prst="rect">
          <a:avLst/>
        </a:prstGeom>
        <a:solidFill>
          <a:schemeClr val="accent2">
            <a:lumMod val="60000"/>
            <a:lumOff val="40000"/>
          </a:schemeClr>
        </a:soli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Partition</a:t>
          </a:r>
          <a:endParaRPr lang="en-US" sz="2400" kern="1200" dirty="0"/>
        </a:p>
      </dsp:txBody>
      <dsp:txXfrm>
        <a:off x="5007195" y="880312"/>
        <a:ext cx="1815198" cy="618799"/>
      </dsp:txXfrm>
    </dsp:sp>
    <dsp:sp modelId="{BC8DA964-A039-4219-B002-DCB39D8B330F}">
      <dsp:nvSpPr>
        <dsp:cNvPr id="0" name=""/>
        <dsp:cNvSpPr/>
      </dsp:nvSpPr>
      <dsp:spPr>
        <a:xfrm>
          <a:off x="4572000" y="1759007"/>
          <a:ext cx="2685589" cy="515794"/>
        </a:xfrm>
        <a:prstGeom prst="rect">
          <a:avLst/>
        </a:prstGeom>
        <a:solidFill>
          <a:srgbClr val="00B050"/>
        </a:solidFill>
        <a:ln>
          <a:solidFill>
            <a:schemeClr val="accent5">
              <a:lumMod val="60000"/>
              <a:lumOff val="40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Competition between </a:t>
          </a:r>
        </a:p>
        <a:p>
          <a:pPr lvl="0" algn="ctr" defTabSz="711200">
            <a:lnSpc>
              <a:spcPct val="90000"/>
            </a:lnSpc>
            <a:spcBef>
              <a:spcPct val="0"/>
            </a:spcBef>
            <a:spcAft>
              <a:spcPct val="35000"/>
            </a:spcAft>
          </a:pPr>
          <a:r>
            <a:rPr lang="en-US" sz="1600" kern="1200" dirty="0" smtClean="0"/>
            <a:t>Liquid and</a:t>
          </a:r>
          <a:endParaRPr lang="en-US" sz="1600" kern="1200" dirty="0"/>
        </a:p>
      </dsp:txBody>
      <dsp:txXfrm>
        <a:off x="4572000" y="1759007"/>
        <a:ext cx="2685589" cy="515794"/>
      </dsp:txXfrm>
    </dsp:sp>
    <dsp:sp modelId="{648813D3-B7AE-43CD-B0DB-50DAF09434D3}">
      <dsp:nvSpPr>
        <dsp:cNvPr id="0" name=""/>
        <dsp:cNvSpPr/>
      </dsp:nvSpPr>
      <dsp:spPr>
        <a:xfrm>
          <a:off x="4547248" y="2534697"/>
          <a:ext cx="1237598" cy="618799"/>
        </a:xfrm>
        <a:prstGeom prst="rect">
          <a:avLst/>
        </a:prstGeom>
        <a:solidFill>
          <a:schemeClr val="accent4">
            <a:lumMod val="40000"/>
            <a:lumOff val="60000"/>
          </a:schemeClr>
        </a:soli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Gas</a:t>
          </a:r>
        </a:p>
        <a:p>
          <a:pPr lvl="0" algn="ctr" defTabSz="800100">
            <a:lnSpc>
              <a:spcPct val="90000"/>
            </a:lnSpc>
            <a:spcBef>
              <a:spcPct val="0"/>
            </a:spcBef>
            <a:spcAft>
              <a:spcPct val="35000"/>
            </a:spcAft>
          </a:pPr>
          <a:r>
            <a:rPr lang="en-US" sz="1800" kern="1200" dirty="0" smtClean="0"/>
            <a:t>G.L.C.</a:t>
          </a:r>
          <a:endParaRPr lang="en-US" sz="1800" kern="1200" dirty="0"/>
        </a:p>
      </dsp:txBody>
      <dsp:txXfrm>
        <a:off x="4547248" y="2534697"/>
        <a:ext cx="1237598" cy="618799"/>
      </dsp:txXfrm>
    </dsp:sp>
    <dsp:sp modelId="{866F6B24-5F6C-4745-B6B7-A77406ACF920}">
      <dsp:nvSpPr>
        <dsp:cNvPr id="0" name=""/>
        <dsp:cNvSpPr/>
      </dsp:nvSpPr>
      <dsp:spPr>
        <a:xfrm>
          <a:off x="6044742" y="2534697"/>
          <a:ext cx="1237598" cy="618799"/>
        </a:xfrm>
        <a:prstGeom prst="rect">
          <a:avLst/>
        </a:prstGeom>
        <a:solidFill>
          <a:schemeClr val="accent4">
            <a:lumMod val="40000"/>
            <a:lumOff val="60000"/>
          </a:schemeClr>
        </a:soli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Liquid</a:t>
          </a:r>
        </a:p>
        <a:p>
          <a:pPr lvl="0" algn="ctr" defTabSz="488950">
            <a:lnSpc>
              <a:spcPct val="90000"/>
            </a:lnSpc>
            <a:spcBef>
              <a:spcPct val="0"/>
            </a:spcBef>
            <a:spcAft>
              <a:spcPct val="35000"/>
            </a:spcAft>
          </a:pPr>
          <a:r>
            <a:rPr lang="en-US" sz="1100" kern="1200" dirty="0" smtClean="0"/>
            <a:t>H.P.L.C.</a:t>
          </a:r>
          <a:endParaRPr lang="en-US" sz="1100" kern="1200" dirty="0"/>
        </a:p>
      </dsp:txBody>
      <dsp:txXfrm>
        <a:off x="6044742" y="2534697"/>
        <a:ext cx="1237598" cy="618799"/>
      </dsp:txXfrm>
    </dsp:sp>
    <dsp:sp modelId="{00EC2075-F5B5-4AEF-9C85-6836283CD149}">
      <dsp:nvSpPr>
        <dsp:cNvPr id="0" name=""/>
        <dsp:cNvSpPr/>
      </dsp:nvSpPr>
      <dsp:spPr>
        <a:xfrm>
          <a:off x="6354142" y="3413392"/>
          <a:ext cx="1237598" cy="61879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Column chromatography</a:t>
          </a:r>
          <a:endParaRPr lang="en-US" sz="1100" kern="1200" dirty="0"/>
        </a:p>
      </dsp:txBody>
      <dsp:txXfrm>
        <a:off x="6354142" y="3413392"/>
        <a:ext cx="1237598" cy="618799"/>
      </dsp:txXfrm>
    </dsp:sp>
    <dsp:sp modelId="{854B6647-0CE0-4C1C-88CF-13377792C8B5}">
      <dsp:nvSpPr>
        <dsp:cNvPr id="0" name=""/>
        <dsp:cNvSpPr/>
      </dsp:nvSpPr>
      <dsp:spPr>
        <a:xfrm>
          <a:off x="6354142" y="4292088"/>
          <a:ext cx="1237598" cy="61879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Paper chromatography</a:t>
          </a:r>
          <a:endParaRPr lang="en-US" sz="1100" kern="1200" dirty="0"/>
        </a:p>
      </dsp:txBody>
      <dsp:txXfrm>
        <a:off x="6354142" y="4292088"/>
        <a:ext cx="1237598" cy="618799"/>
      </dsp:txXfrm>
    </dsp:sp>
    <dsp:sp modelId="{EFB30353-BC01-41AC-8BB7-B68A23FD4A40}">
      <dsp:nvSpPr>
        <dsp:cNvPr id="0" name=""/>
        <dsp:cNvSpPr/>
      </dsp:nvSpPr>
      <dsp:spPr>
        <a:xfrm>
          <a:off x="6354142" y="5170783"/>
          <a:ext cx="1237598" cy="618799"/>
        </a:xfrm>
        <a:prstGeom prst="rect">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solidFill>
            <a:schemeClr val="tx2"/>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TLC</a:t>
          </a:r>
          <a:endParaRPr lang="en-US" sz="1100" kern="1200" dirty="0"/>
        </a:p>
      </dsp:txBody>
      <dsp:txXfrm>
        <a:off x="6354142" y="5170783"/>
        <a:ext cx="1237598" cy="61879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2A1D69-F4A2-465B-94E8-35AFBE7F9891}" type="datetimeFigureOut">
              <a:rPr lang="en-US" smtClean="0"/>
              <a:pPr/>
              <a:t>5/16/2020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6B0CAC-DB5B-479B-8B6C-466DF223BC59}" type="slidenum">
              <a:rPr lang="en-US" smtClean="0"/>
              <a:pPr/>
              <a:t>‹#›</a:t>
            </a:fld>
            <a:endParaRPr lang="en-US" dirty="0"/>
          </a:p>
        </p:txBody>
      </p:sp>
    </p:spTree>
    <p:extLst>
      <p:ext uri="{BB962C8B-B14F-4D97-AF65-F5344CB8AC3E}">
        <p14:creationId xmlns:p14="http://schemas.microsoft.com/office/powerpoint/2010/main" val="12782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A87CFF7-765E-4FA3-B7C2-8F7371CB2651}"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4215824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FE5A3B-3B03-46F8-9776-11EA36398611}" type="datetime1">
              <a:rPr lang="en-US" smtClean="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387512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315478-0F4B-44F7-8DF2-C3BE3593070A}"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20556570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1330F-27D8-4ED1-AC14-B74AA4B59428}"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655320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43F658-1FA2-4723-95F7-B0C7A9D07366}"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68937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E6D8A5B-A873-4510-BD0F-635DA735DE57}" type="datetime1">
              <a:rPr lang="en-US" smtClean="0"/>
              <a:t>5/16/2020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6295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8E03CE4-5FE4-40E6-B476-E0E2394C3908}" type="datetime1">
              <a:rPr lang="en-US" smtClean="0"/>
              <a:t>5/16/2020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230959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B94E9B-6FCC-4694-A4F1-46913793C499}"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4184519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4B23B3-8BA9-44D1-8EDB-8672B7993855}"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589992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57D5537B-7272-47EC-8636-DBA93BD6A69D}"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19020755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97C109-5527-42AB-B64B-DFFB4EE0C7DA}" type="datetime1">
              <a:rPr lang="en-US" smtClean="0"/>
              <a:t>5/16/2020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064864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431359-9265-4BF1-9786-80848B067D78}" type="datetime1">
              <a:rPr lang="en-US" smtClean="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959110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A943507-8DB6-4E3B-9171-825BA0AF3CC4}" type="datetime1">
              <a:rPr lang="en-US" smtClean="0"/>
              <a:t>5/16/2020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138888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62E1CB2C-DA0B-4CB3-9E4C-C8943F5D1B96}" type="datetime1">
              <a:rPr lang="en-US" smtClean="0"/>
              <a:t>5/16/2020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893569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62F0D1F-74B9-4DCA-9668-94759118328F}" type="datetime1">
              <a:rPr lang="en-US" smtClean="0"/>
              <a:t>5/16/2020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4246014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044B7750-4022-4A14-BC71-A70CF419BC27}" type="datetime1">
              <a:rPr lang="en-US" smtClean="0"/>
              <a:t>5/16/2020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3828062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0834FF-2D22-419C-A25B-F7172460023B}" type="datetime1">
              <a:rPr lang="en-US" smtClean="0"/>
              <a:t>5/16/2020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65628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100EDD-4FD3-40AC-9CE2-647BF3B5592F}" type="datetime1">
              <a:rPr lang="en-US" smtClean="0"/>
              <a:t>5/16/2020</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D7A6F040-B305-4281-B21E-EAAED6A2BF31}" type="slidenum">
              <a:rPr lang="en-US" smtClean="0"/>
              <a:pPr/>
              <a:t>‹#›</a:t>
            </a:fld>
            <a:endParaRPr lang="en-US" dirty="0"/>
          </a:p>
        </p:txBody>
      </p:sp>
    </p:spTree>
    <p:extLst>
      <p:ext uri="{BB962C8B-B14F-4D97-AF65-F5344CB8AC3E}">
        <p14:creationId xmlns:p14="http://schemas.microsoft.com/office/powerpoint/2010/main" val="128996610"/>
      </p:ext>
    </p:extLst>
  </p:cSld>
  <p:clrMap bg1="dk1" tx1="lt1" bg2="dk2" tx2="lt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 id="2147484066" r:id="rId15"/>
    <p:sldLayoutId id="2147484067" r:id="rId16"/>
    <p:sldLayoutId id="2147484068"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447800"/>
            <a:ext cx="7620000" cy="646331"/>
          </a:xfrm>
          <a:prstGeom prst="rect">
            <a:avLst/>
          </a:prstGeom>
        </p:spPr>
        <p:txBody>
          <a:bodyPr wrap="square">
            <a:spAutoFit/>
          </a:bodyPr>
          <a:lstStyle/>
          <a:p>
            <a:pPr>
              <a:buFont typeface="Arial" pitchFamily="34" charset="0"/>
              <a:buChar char="•"/>
            </a:pPr>
            <a:endParaRPr lang="en-US" b="1" dirty="0">
              <a:solidFill>
                <a:srgbClr val="FFC000"/>
              </a:solidFill>
              <a:latin typeface="Times New Roman" pitchFamily="18" charset="0"/>
              <a:cs typeface="Times New Roman" pitchFamily="18" charset="0"/>
            </a:endParaRPr>
          </a:p>
          <a:p>
            <a:endParaRPr lang="en-US" b="1" dirty="0">
              <a:solidFill>
                <a:srgbClr val="FFC000"/>
              </a:solidFill>
              <a:latin typeface="Times New Roman" pitchFamily="18" charset="0"/>
              <a:cs typeface="Times New Roman" pitchFamily="18" charset="0"/>
            </a:endParaRPr>
          </a:p>
        </p:txBody>
      </p:sp>
      <p:sp>
        <p:nvSpPr>
          <p:cNvPr id="2" name="Rectangle 1"/>
          <p:cNvSpPr/>
          <p:nvPr/>
        </p:nvSpPr>
        <p:spPr>
          <a:xfrm>
            <a:off x="650358" y="3048000"/>
            <a:ext cx="7936788" cy="584775"/>
          </a:xfrm>
          <a:prstGeom prst="rect">
            <a:avLst/>
          </a:prstGeom>
        </p:spPr>
        <p:txBody>
          <a:bodyPr wrap="none">
            <a:spAutoFit/>
          </a:bodyPr>
          <a:lstStyle/>
          <a:p>
            <a:r>
              <a:rPr lang="en-US" sz="3200" b="1" u="sng" dirty="0" smtClean="0">
                <a:solidFill>
                  <a:srgbClr val="FF0000"/>
                </a:solidFill>
                <a:latin typeface="+mj-lt"/>
                <a:ea typeface="Batang" pitchFamily="18" charset="-127"/>
              </a:rPr>
              <a:t>INTRODUCTION TO CHROMATOGRAPHY</a:t>
            </a:r>
            <a:endParaRPr lang="en-US" sz="3200" u="sng" dirty="0">
              <a:solidFill>
                <a:srgbClr val="FF0000"/>
              </a:solidFill>
              <a:latin typeface="+mj-lt"/>
            </a:endParaRPr>
          </a:p>
        </p:txBody>
      </p:sp>
      <p:sp>
        <p:nvSpPr>
          <p:cNvPr id="3" name="Slide Number Placeholder 2"/>
          <p:cNvSpPr>
            <a:spLocks noGrp="1"/>
          </p:cNvSpPr>
          <p:nvPr>
            <p:ph type="sldNum" sz="quarter" idx="12"/>
          </p:nvPr>
        </p:nvSpPr>
        <p:spPr/>
        <p:txBody>
          <a:bodyPr/>
          <a:lstStyle/>
          <a:p>
            <a:fld id="{D7A6F040-B305-4281-B21E-EAAED6A2BF31}" type="slidenum">
              <a:rPr lang="en-US" smtClean="0"/>
              <a:pPr/>
              <a:t>1</a:t>
            </a:fld>
            <a:endParaRPr lang="en-US" dirty="0"/>
          </a:p>
        </p:txBody>
      </p:sp>
    </p:spTree>
    <p:extLst>
      <p:ext uri="{BB962C8B-B14F-4D97-AF65-F5344CB8AC3E}">
        <p14:creationId xmlns:p14="http://schemas.microsoft.com/office/powerpoint/2010/main" val="4217455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7A6F040-B305-4281-B21E-EAAED6A2BF31}" type="slidenum">
              <a:rPr lang="en-US" smtClean="0"/>
              <a:pPr/>
              <a:t>10</a:t>
            </a:fld>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133600"/>
            <a:ext cx="7391400"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983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304800"/>
            <a:ext cx="7055380" cy="690282"/>
          </a:xfrm>
        </p:spPr>
        <p:txBody>
          <a:bodyPr/>
          <a:lstStyle/>
          <a:p>
            <a:r>
              <a:rPr lang="en-US" sz="3200" u="sng" dirty="0">
                <a:solidFill>
                  <a:srgbClr val="FF0000"/>
                </a:solidFill>
              </a:rPr>
              <a:t>Classification of chromatography</a:t>
            </a:r>
          </a:p>
        </p:txBody>
      </p:sp>
      <p:sp>
        <p:nvSpPr>
          <p:cNvPr id="3" name="Content Placeholder 2"/>
          <p:cNvSpPr>
            <a:spLocks noGrp="1"/>
          </p:cNvSpPr>
          <p:nvPr>
            <p:ph idx="1"/>
          </p:nvPr>
        </p:nvSpPr>
        <p:spPr>
          <a:xfrm>
            <a:off x="457200" y="1066800"/>
            <a:ext cx="8458200" cy="4195481"/>
          </a:xfrm>
        </p:spPr>
        <p:txBody>
          <a:bodyPr/>
          <a:lstStyle/>
          <a:p>
            <a:pPr>
              <a:buFont typeface="Wingdings" pitchFamily="2" charset="2"/>
              <a:buChar char="Ø"/>
            </a:pPr>
            <a:r>
              <a:rPr lang="en-US" dirty="0">
                <a:solidFill>
                  <a:srgbClr val="FFC000"/>
                </a:solidFill>
              </a:rPr>
              <a:t>1.  </a:t>
            </a:r>
            <a:r>
              <a:rPr lang="en-US" u="sng" dirty="0">
                <a:solidFill>
                  <a:srgbClr val="FFC000"/>
                </a:solidFill>
              </a:rPr>
              <a:t>Based on mechanism of separation</a:t>
            </a:r>
          </a:p>
          <a:p>
            <a:pPr lvl="5"/>
            <a:r>
              <a:rPr lang="en-US" dirty="0" smtClean="0"/>
              <a:t>  </a:t>
            </a:r>
          </a:p>
          <a:p>
            <a:pPr lvl="6"/>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11</a:t>
            </a:fld>
            <a:endParaRPr lang="en-US" dirty="0"/>
          </a:p>
        </p:txBody>
      </p:sp>
      <p:sp>
        <p:nvSpPr>
          <p:cNvPr id="5" name="Rectangle 4"/>
          <p:cNvSpPr/>
          <p:nvPr/>
        </p:nvSpPr>
        <p:spPr>
          <a:xfrm>
            <a:off x="990600" y="1447800"/>
            <a:ext cx="8153400" cy="646331"/>
          </a:xfrm>
          <a:prstGeom prst="rect">
            <a:avLst/>
          </a:prstGeom>
        </p:spPr>
        <p:txBody>
          <a:bodyPr wrap="square">
            <a:spAutoFit/>
          </a:bodyPr>
          <a:lstStyle/>
          <a:p>
            <a:pPr marL="452628" indent="-342900">
              <a:buFont typeface="+mj-lt"/>
              <a:buAutoNum type="alphaLcParenR"/>
            </a:pPr>
            <a:r>
              <a:rPr lang="en-US" dirty="0" smtClean="0">
                <a:solidFill>
                  <a:srgbClr val="FFFF00"/>
                </a:solidFill>
              </a:rPr>
              <a:t>Adsorption chromatography  b)Partition chromatography</a:t>
            </a:r>
          </a:p>
          <a:p>
            <a:pPr marL="109728"/>
            <a:r>
              <a:rPr lang="en-US" dirty="0" smtClean="0">
                <a:solidFill>
                  <a:srgbClr val="FFFF00"/>
                </a:solidFill>
              </a:rPr>
              <a:t>c) Ion exchange chromatography d) Size exclusion chromatography</a:t>
            </a:r>
            <a:endParaRPr lang="en-US" dirty="0">
              <a:solidFill>
                <a:srgbClr val="FFFF00"/>
              </a:solidFill>
            </a:endParaRPr>
          </a:p>
        </p:txBody>
      </p:sp>
      <p:sp>
        <p:nvSpPr>
          <p:cNvPr id="6" name="Rectangle 5"/>
          <p:cNvSpPr/>
          <p:nvPr/>
        </p:nvSpPr>
        <p:spPr>
          <a:xfrm>
            <a:off x="507704" y="2105892"/>
            <a:ext cx="8102895" cy="6463308"/>
          </a:xfrm>
          <a:prstGeom prst="rect">
            <a:avLst/>
          </a:prstGeom>
        </p:spPr>
        <p:txBody>
          <a:bodyPr wrap="square">
            <a:spAutoFit/>
          </a:bodyPr>
          <a:lstStyle/>
          <a:p>
            <a:pPr marL="285750" indent="-285750">
              <a:buFont typeface="Wingdings" pitchFamily="2" charset="2"/>
              <a:buChar char="Ø"/>
            </a:pPr>
            <a:endParaRPr lang="en-US" dirty="0" smtClean="0">
              <a:solidFill>
                <a:srgbClr val="FFC000"/>
              </a:solidFill>
            </a:endParaRPr>
          </a:p>
          <a:p>
            <a:pPr marL="285750" indent="-285750">
              <a:buFont typeface="Wingdings" pitchFamily="2" charset="2"/>
              <a:buChar char="Ø"/>
            </a:pPr>
            <a:r>
              <a:rPr lang="en-US" dirty="0" smtClean="0">
                <a:solidFill>
                  <a:srgbClr val="FFC000"/>
                </a:solidFill>
              </a:rPr>
              <a:t>2</a:t>
            </a:r>
            <a:r>
              <a:rPr lang="en-US" u="sng" dirty="0" smtClean="0">
                <a:solidFill>
                  <a:srgbClr val="FFC000"/>
                </a:solidFill>
              </a:rPr>
              <a:t>.   Based </a:t>
            </a:r>
            <a:r>
              <a:rPr lang="en-US" u="sng" dirty="0">
                <a:solidFill>
                  <a:srgbClr val="FFC000"/>
                </a:solidFill>
              </a:rPr>
              <a:t>on shape of chromatographic </a:t>
            </a:r>
            <a:r>
              <a:rPr lang="en-US" u="sng" dirty="0" smtClean="0">
                <a:solidFill>
                  <a:srgbClr val="FFC000"/>
                </a:solidFill>
              </a:rPr>
              <a:t>bed</a:t>
            </a:r>
          </a:p>
          <a:p>
            <a:pPr marL="285750" indent="-285750">
              <a:buFont typeface="Wingdings" pitchFamily="2" charset="2"/>
              <a:buChar char="§"/>
            </a:pPr>
            <a:r>
              <a:rPr lang="en-US" dirty="0" smtClean="0">
                <a:solidFill>
                  <a:srgbClr val="FFFF00"/>
                </a:solidFill>
              </a:rPr>
              <a:t>Planner chromatography</a:t>
            </a:r>
          </a:p>
          <a:p>
            <a:r>
              <a:rPr lang="en-US" dirty="0" smtClean="0">
                <a:solidFill>
                  <a:srgbClr val="FFFF00"/>
                </a:solidFill>
              </a:rPr>
              <a:t>	i. Paper </a:t>
            </a:r>
            <a:r>
              <a:rPr lang="en-US" dirty="0">
                <a:solidFill>
                  <a:srgbClr val="FFFF00"/>
                </a:solidFill>
              </a:rPr>
              <a:t>chromatography</a:t>
            </a:r>
          </a:p>
          <a:p>
            <a:r>
              <a:rPr lang="en-US" dirty="0" smtClean="0">
                <a:solidFill>
                  <a:srgbClr val="FFFF00"/>
                </a:solidFill>
              </a:rPr>
              <a:t>	ii. Thin </a:t>
            </a:r>
            <a:r>
              <a:rPr lang="en-US" dirty="0">
                <a:solidFill>
                  <a:srgbClr val="FFFF00"/>
                </a:solidFill>
              </a:rPr>
              <a:t>layer </a:t>
            </a:r>
            <a:r>
              <a:rPr lang="en-US" dirty="0" smtClean="0">
                <a:solidFill>
                  <a:srgbClr val="FFFF00"/>
                </a:solidFill>
              </a:rPr>
              <a:t>chromatography</a:t>
            </a:r>
          </a:p>
          <a:p>
            <a:pPr marL="742950" lvl="1" indent="-285750">
              <a:buFont typeface="Wingdings" pitchFamily="2" charset="2"/>
              <a:buChar char="Ø"/>
            </a:pPr>
            <a:r>
              <a:rPr lang="en-US" dirty="0" smtClean="0">
                <a:solidFill>
                  <a:srgbClr val="FFFF00"/>
                </a:solidFill>
              </a:rPr>
              <a:t>       </a:t>
            </a:r>
            <a:r>
              <a:rPr lang="en-US" dirty="0" smtClean="0">
                <a:solidFill>
                  <a:srgbClr val="00B0F0"/>
                </a:solidFill>
              </a:rPr>
              <a:t>Column chromatography</a:t>
            </a:r>
            <a:endParaRPr lang="en-US" dirty="0">
              <a:solidFill>
                <a:srgbClr val="00B0F0"/>
              </a:solidFill>
            </a:endParaRPr>
          </a:p>
          <a:p>
            <a:pPr marL="285750" indent="-285750">
              <a:buFont typeface="Wingdings" pitchFamily="2" charset="2"/>
              <a:buChar char="§"/>
            </a:pPr>
            <a:endParaRPr lang="en-US" dirty="0" smtClean="0">
              <a:solidFill>
                <a:srgbClr val="00B0F0"/>
              </a:solidFill>
            </a:endParaRPr>
          </a:p>
          <a:p>
            <a:pPr marL="285750" indent="-285750">
              <a:buFont typeface="Wingdings" pitchFamily="2" charset="2"/>
              <a:buChar char="Ø"/>
            </a:pPr>
            <a:r>
              <a:rPr lang="en-US" dirty="0" smtClean="0">
                <a:solidFill>
                  <a:srgbClr val="00B0F0"/>
                </a:solidFill>
              </a:rPr>
              <a:t>3.   </a:t>
            </a:r>
            <a:r>
              <a:rPr lang="en-US" u="sng" dirty="0" smtClean="0">
                <a:solidFill>
                  <a:srgbClr val="FFC000"/>
                </a:solidFill>
              </a:rPr>
              <a:t>Based </a:t>
            </a:r>
            <a:r>
              <a:rPr lang="en-US" u="sng" dirty="0">
                <a:solidFill>
                  <a:srgbClr val="FFC000"/>
                </a:solidFill>
              </a:rPr>
              <a:t>on phases </a:t>
            </a:r>
            <a:endParaRPr lang="en-US" u="sng" dirty="0" smtClean="0">
              <a:solidFill>
                <a:srgbClr val="FFC000"/>
              </a:solidFill>
            </a:endParaRPr>
          </a:p>
          <a:p>
            <a:endParaRPr lang="en-US" u="sng" dirty="0" smtClean="0">
              <a:solidFill>
                <a:srgbClr val="FFC000"/>
              </a:solidFill>
            </a:endParaRPr>
          </a:p>
          <a:p>
            <a:pPr marL="285750" indent="-285750">
              <a:buFont typeface="Wingdings" pitchFamily="2" charset="2"/>
              <a:buChar char="Ø"/>
            </a:pPr>
            <a:r>
              <a:rPr lang="en-US" u="sng" dirty="0" smtClean="0">
                <a:solidFill>
                  <a:srgbClr val="FFFF00"/>
                </a:solidFill>
              </a:rPr>
              <a:t>1.   Solid </a:t>
            </a:r>
            <a:r>
              <a:rPr lang="en-US" u="sng" dirty="0">
                <a:solidFill>
                  <a:srgbClr val="FFFF00"/>
                </a:solidFill>
              </a:rPr>
              <a:t>phase chromatography</a:t>
            </a:r>
          </a:p>
          <a:p>
            <a:r>
              <a:rPr lang="en-US" dirty="0" smtClean="0">
                <a:solidFill>
                  <a:srgbClr val="FFC000"/>
                </a:solidFill>
              </a:rPr>
              <a:t>	</a:t>
            </a:r>
            <a:r>
              <a:rPr lang="en-US" dirty="0" smtClean="0">
                <a:solidFill>
                  <a:srgbClr val="FFFF00"/>
                </a:solidFill>
              </a:rPr>
              <a:t>i. Solid-liquid </a:t>
            </a:r>
            <a:r>
              <a:rPr lang="en-US" dirty="0">
                <a:solidFill>
                  <a:srgbClr val="FFFF00"/>
                </a:solidFill>
              </a:rPr>
              <a:t>chromatography</a:t>
            </a:r>
          </a:p>
          <a:p>
            <a:r>
              <a:rPr lang="en-US" dirty="0" smtClean="0">
                <a:solidFill>
                  <a:srgbClr val="FFFF00"/>
                </a:solidFill>
              </a:rPr>
              <a:t>	ii Solid-gas chromatography</a:t>
            </a:r>
          </a:p>
          <a:p>
            <a:pPr marL="285750" indent="-285750">
              <a:buFont typeface="Wingdings" pitchFamily="2" charset="2"/>
              <a:buChar char="Ø"/>
            </a:pPr>
            <a:r>
              <a:rPr lang="en-US" dirty="0">
                <a:solidFill>
                  <a:srgbClr val="00B0F0"/>
                </a:solidFill>
              </a:rPr>
              <a:t>2. </a:t>
            </a:r>
            <a:r>
              <a:rPr lang="en-US" dirty="0" smtClean="0">
                <a:solidFill>
                  <a:srgbClr val="00B0F0"/>
                </a:solidFill>
              </a:rPr>
              <a:t>   Liquid </a:t>
            </a:r>
            <a:r>
              <a:rPr lang="en-US" dirty="0">
                <a:solidFill>
                  <a:srgbClr val="00B0F0"/>
                </a:solidFill>
              </a:rPr>
              <a:t>phase </a:t>
            </a:r>
            <a:r>
              <a:rPr lang="en-US" dirty="0" smtClean="0">
                <a:solidFill>
                  <a:srgbClr val="00B0F0"/>
                </a:solidFill>
              </a:rPr>
              <a:t>chromatography</a:t>
            </a:r>
          </a:p>
          <a:p>
            <a:r>
              <a:rPr lang="en-US" dirty="0">
                <a:solidFill>
                  <a:srgbClr val="00B0F0"/>
                </a:solidFill>
              </a:rPr>
              <a:t>	</a:t>
            </a:r>
            <a:r>
              <a:rPr lang="en-US" dirty="0" smtClean="0">
                <a:solidFill>
                  <a:srgbClr val="FFFF00"/>
                </a:solidFill>
              </a:rPr>
              <a:t>i. Liquid-liquid </a:t>
            </a:r>
            <a:r>
              <a:rPr lang="en-US" dirty="0">
                <a:solidFill>
                  <a:srgbClr val="FFFF00"/>
                </a:solidFill>
              </a:rPr>
              <a:t>chromatography</a:t>
            </a:r>
          </a:p>
          <a:p>
            <a:r>
              <a:rPr lang="en-US" dirty="0" smtClean="0">
                <a:solidFill>
                  <a:srgbClr val="FFFF00"/>
                </a:solidFill>
              </a:rPr>
              <a:t>	ii. Liquid–gas </a:t>
            </a:r>
            <a:r>
              <a:rPr lang="en-US" dirty="0">
                <a:solidFill>
                  <a:srgbClr val="FFFF00"/>
                </a:solidFill>
              </a:rPr>
              <a:t>chromatography</a:t>
            </a:r>
          </a:p>
          <a:p>
            <a:pPr marL="285750" indent="-285750">
              <a:buFont typeface="Wingdings" pitchFamily="2" charset="2"/>
              <a:buChar char="Ø"/>
            </a:pPr>
            <a:endParaRPr lang="en-US" dirty="0">
              <a:solidFill>
                <a:srgbClr val="00B0F0"/>
              </a:solidFill>
            </a:endParaRPr>
          </a:p>
          <a:p>
            <a:endParaRPr lang="en-US" dirty="0" smtClean="0">
              <a:solidFill>
                <a:srgbClr val="FFC000"/>
              </a:solidFill>
            </a:endParaRPr>
          </a:p>
          <a:p>
            <a:pPr marL="285750" indent="-285750">
              <a:buFont typeface="Wingdings" pitchFamily="2" charset="2"/>
              <a:buChar char="Ø"/>
            </a:pPr>
            <a:endParaRPr lang="en-US" u="sng" dirty="0">
              <a:solidFill>
                <a:srgbClr val="FFC000"/>
              </a:solidFill>
            </a:endParaRPr>
          </a:p>
          <a:p>
            <a:pPr marL="285750" indent="-285750">
              <a:buFont typeface="Wingdings" pitchFamily="2" charset="2"/>
              <a:buChar char="§"/>
            </a:pPr>
            <a:endParaRPr lang="en-US" dirty="0" smtClean="0">
              <a:solidFill>
                <a:srgbClr val="00B0F0"/>
              </a:solidFill>
            </a:endParaRPr>
          </a:p>
          <a:p>
            <a:pPr marL="285750" indent="-285750">
              <a:buFont typeface="Wingdings" pitchFamily="2" charset="2"/>
              <a:buChar char="§"/>
            </a:pPr>
            <a:endParaRPr lang="en-US" dirty="0" smtClean="0">
              <a:solidFill>
                <a:srgbClr val="00B0F0"/>
              </a:solidFill>
            </a:endParaRPr>
          </a:p>
          <a:p>
            <a:endParaRPr lang="en-US" dirty="0" smtClean="0">
              <a:solidFill>
                <a:srgbClr val="00B0F0"/>
              </a:solidFill>
            </a:endParaRPr>
          </a:p>
          <a:p>
            <a:endParaRPr lang="en-US" dirty="0">
              <a:solidFill>
                <a:srgbClr val="00B0F0"/>
              </a:solidFill>
            </a:endParaRPr>
          </a:p>
          <a:p>
            <a:pPr marL="285750" indent="-285750">
              <a:buFont typeface="Wingdings" pitchFamily="2" charset="2"/>
              <a:buChar char="Ø"/>
            </a:pPr>
            <a:endParaRPr lang="en-US" u="sng" dirty="0">
              <a:solidFill>
                <a:srgbClr val="FFC000"/>
              </a:solidFill>
            </a:endParaRPr>
          </a:p>
        </p:txBody>
      </p:sp>
    </p:spTree>
    <p:extLst>
      <p:ext uri="{BB962C8B-B14F-4D97-AF65-F5344CB8AC3E}">
        <p14:creationId xmlns:p14="http://schemas.microsoft.com/office/powerpoint/2010/main" val="263810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7543800" cy="762000"/>
          </a:xfrm>
        </p:spPr>
        <p:txBody>
          <a:bodyPr>
            <a:normAutofit fontScale="90000"/>
          </a:bodyPr>
          <a:lstStyle/>
          <a:p>
            <a:r>
              <a:rPr lang="en-US" sz="3200" b="1" u="sng" dirty="0" smtClean="0">
                <a:solidFill>
                  <a:srgbClr val="FF0000"/>
                </a:solidFill>
              </a:rPr>
              <a:t>Flow chart diagram of chromatography</a:t>
            </a:r>
            <a:endParaRPr lang="en-US" sz="3200" b="1" u="sng" dirty="0">
              <a:solidFill>
                <a:srgbClr val="FF0000"/>
              </a:solidFill>
            </a:endParaRPr>
          </a:p>
        </p:txBody>
      </p:sp>
      <p:graphicFrame>
        <p:nvGraphicFramePr>
          <p:cNvPr id="5" name="Diagram 4"/>
          <p:cNvGraphicFramePr/>
          <p:nvPr>
            <p:extLst>
              <p:ext uri="{D42A27DB-BD31-4B8C-83A1-F6EECF244321}">
                <p14:modId xmlns:p14="http://schemas.microsoft.com/office/powerpoint/2010/main" val="166173918"/>
              </p:ext>
            </p:extLst>
          </p:nvPr>
        </p:nvGraphicFramePr>
        <p:xfrm>
          <a:off x="0" y="1066800"/>
          <a:ext cx="9144000" cy="5791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p:cNvSpPr>
            <a:spLocks noGrp="1"/>
          </p:cNvSpPr>
          <p:nvPr>
            <p:ph type="sldNum" sz="quarter" idx="12"/>
          </p:nvPr>
        </p:nvSpPr>
        <p:spPr/>
        <p:txBody>
          <a:bodyPr/>
          <a:lstStyle/>
          <a:p>
            <a:fld id="{0A3BBEC9-90EA-4C63-88C2-5815A9FB8A6F}" type="slidenum">
              <a:rPr lang="en-US" smtClean="0"/>
              <a:pPr/>
              <a:t>12</a:t>
            </a:fld>
            <a:endParaRPr lang="en-US" dirty="0"/>
          </a:p>
        </p:txBody>
      </p:sp>
    </p:spTree>
    <p:extLst>
      <p:ext uri="{BB962C8B-B14F-4D97-AF65-F5344CB8AC3E}">
        <p14:creationId xmlns:p14="http://schemas.microsoft.com/office/powerpoint/2010/main" val="3576181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5"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838200"/>
          </a:xfrm>
        </p:spPr>
        <p:txBody>
          <a:bodyPr/>
          <a:lstStyle/>
          <a:p>
            <a:r>
              <a:rPr lang="en-US" sz="3600" u="sng" dirty="0">
                <a:solidFill>
                  <a:srgbClr val="FF0000"/>
                </a:solidFill>
              </a:rPr>
              <a:t>Adsorption </a:t>
            </a:r>
            <a:r>
              <a:rPr lang="en-US" sz="3600" u="sng" dirty="0" smtClean="0">
                <a:solidFill>
                  <a:srgbClr val="FF0000"/>
                </a:solidFill>
              </a:rPr>
              <a:t>chromatography</a:t>
            </a:r>
            <a:endParaRPr lang="en-US" sz="3600" u="sng" dirty="0">
              <a:solidFill>
                <a:srgbClr val="FF0000"/>
              </a:solidFill>
            </a:endParaRPr>
          </a:p>
        </p:txBody>
      </p:sp>
      <p:sp>
        <p:nvSpPr>
          <p:cNvPr id="3" name="Content Placeholder 2"/>
          <p:cNvSpPr>
            <a:spLocks noGrp="1"/>
          </p:cNvSpPr>
          <p:nvPr>
            <p:ph idx="1"/>
          </p:nvPr>
        </p:nvSpPr>
        <p:spPr>
          <a:xfrm>
            <a:off x="152400" y="1371600"/>
            <a:ext cx="8229600" cy="4195481"/>
          </a:xfrm>
        </p:spPr>
        <p:txBody>
          <a:bodyPr/>
          <a:lstStyle/>
          <a:p>
            <a:pPr algn="just"/>
            <a:r>
              <a:rPr lang="en-US" dirty="0">
                <a:solidFill>
                  <a:srgbClr val="FFFF00"/>
                </a:solidFill>
              </a:rPr>
              <a:t>Adsorption chromatography is one of the oldest types of chromatography.</a:t>
            </a:r>
          </a:p>
          <a:p>
            <a:pPr algn="just"/>
            <a:r>
              <a:rPr lang="en-US" dirty="0" smtClean="0">
                <a:solidFill>
                  <a:srgbClr val="FFFF00"/>
                </a:solidFill>
              </a:rPr>
              <a:t>Adsorption </a:t>
            </a:r>
            <a:r>
              <a:rPr lang="en-US" dirty="0">
                <a:solidFill>
                  <a:srgbClr val="FFFF00"/>
                </a:solidFill>
              </a:rPr>
              <a:t>chromatography is process of separation of components in a  mixture introduced into  chromatography system based on the relative difference in adsorption of components to stationary phase present in chromatography column. </a:t>
            </a:r>
            <a:endParaRPr lang="en-US" dirty="0" smtClean="0">
              <a:solidFill>
                <a:srgbClr val="FFFF00"/>
              </a:solidFill>
            </a:endParaRPr>
          </a:p>
          <a:p>
            <a:pPr algn="just"/>
            <a:r>
              <a:rPr lang="en-US" dirty="0" smtClean="0">
                <a:solidFill>
                  <a:srgbClr val="FFFF00"/>
                </a:solidFill>
              </a:rPr>
              <a:t>The equilibrium </a:t>
            </a:r>
            <a:r>
              <a:rPr lang="en-US" dirty="0">
                <a:solidFill>
                  <a:srgbClr val="FFFF00"/>
                </a:solidFill>
              </a:rPr>
              <a:t>between the mobile and stationary phase accounts for the separation of different solutes. </a:t>
            </a:r>
            <a:endParaRPr lang="en-US" dirty="0" smtClean="0">
              <a:solidFill>
                <a:srgbClr val="FFFF00"/>
              </a:solidFill>
            </a:endParaRPr>
          </a:p>
          <a:p>
            <a:pPr algn="just"/>
            <a:r>
              <a:rPr lang="en-US" dirty="0" smtClean="0">
                <a:solidFill>
                  <a:srgbClr val="FFFF00"/>
                </a:solidFill>
              </a:rPr>
              <a:t>It </a:t>
            </a:r>
            <a:r>
              <a:rPr lang="en-US" dirty="0">
                <a:solidFill>
                  <a:srgbClr val="FFFF00"/>
                </a:solidFill>
              </a:rPr>
              <a:t>utilizes a mobile liquid or gaseous phase that is adsorbed onto the surface of a stationary solid phase</a:t>
            </a:r>
          </a:p>
          <a:p>
            <a:pPr algn="just"/>
            <a:endParaRPr lang="en-US" dirty="0"/>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13</a:t>
            </a:fld>
            <a:endParaRPr lang="en-US" dirty="0"/>
          </a:p>
        </p:txBody>
      </p:sp>
    </p:spTree>
    <p:extLst>
      <p:ext uri="{BB962C8B-B14F-4D97-AF65-F5344CB8AC3E}">
        <p14:creationId xmlns:p14="http://schemas.microsoft.com/office/powerpoint/2010/main" val="33580762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4710" y="452718"/>
            <a:ext cx="7055380" cy="842682"/>
          </a:xfrm>
        </p:spPr>
        <p:txBody>
          <a:bodyPr/>
          <a:lstStyle/>
          <a:p>
            <a:r>
              <a:rPr lang="en-US" u="sng" dirty="0" smtClean="0">
                <a:solidFill>
                  <a:srgbClr val="FF0000"/>
                </a:solidFill>
              </a:rPr>
              <a:t>Types</a:t>
            </a:r>
            <a:endParaRPr lang="en-US" u="sng" dirty="0">
              <a:solidFill>
                <a:srgbClr val="FF00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14</a:t>
            </a:fld>
            <a:endParaRPr lang="en-US" dirty="0"/>
          </a:p>
        </p:txBody>
      </p:sp>
      <p:pic>
        <p:nvPicPr>
          <p:cNvPr id="1946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47800"/>
            <a:ext cx="6934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29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055380" cy="766482"/>
          </a:xfrm>
        </p:spPr>
        <p:txBody>
          <a:bodyPr/>
          <a:lstStyle/>
          <a:p>
            <a:r>
              <a:rPr lang="en-US" sz="3600" u="sng" dirty="0">
                <a:solidFill>
                  <a:srgbClr val="FF0000"/>
                </a:solidFill>
              </a:rPr>
              <a:t>Partition chromatography</a:t>
            </a:r>
          </a:p>
        </p:txBody>
      </p:sp>
      <p:sp>
        <p:nvSpPr>
          <p:cNvPr id="3" name="Content Placeholder 2"/>
          <p:cNvSpPr>
            <a:spLocks noGrp="1"/>
          </p:cNvSpPr>
          <p:nvPr>
            <p:ph idx="1"/>
          </p:nvPr>
        </p:nvSpPr>
        <p:spPr>
          <a:xfrm>
            <a:off x="457200" y="1524000"/>
            <a:ext cx="7924800" cy="4195481"/>
          </a:xfrm>
        </p:spPr>
        <p:txBody>
          <a:bodyPr/>
          <a:lstStyle/>
          <a:p>
            <a:r>
              <a:rPr lang="en-US" dirty="0">
                <a:solidFill>
                  <a:srgbClr val="FFFF00"/>
                </a:solidFill>
              </a:rPr>
              <a:t>This form of chromatography is based on a thin film formed on the surface of a solid support by a liquid stationary </a:t>
            </a:r>
            <a:r>
              <a:rPr lang="en-US" dirty="0" smtClean="0">
                <a:solidFill>
                  <a:srgbClr val="FFFF00"/>
                </a:solidFill>
              </a:rPr>
              <a:t>phase.</a:t>
            </a:r>
          </a:p>
          <a:p>
            <a:r>
              <a:rPr lang="en-US" dirty="0" smtClean="0">
                <a:solidFill>
                  <a:srgbClr val="FFFF00"/>
                </a:solidFill>
              </a:rPr>
              <a:t>Chromatography </a:t>
            </a:r>
            <a:r>
              <a:rPr lang="en-US" dirty="0">
                <a:solidFill>
                  <a:srgbClr val="FFFF00"/>
                </a:solidFill>
              </a:rPr>
              <a:t>in which separation is based mainly on differences between the solubility of the sample components in the stationary phase or on differences between the solubility of the components in the mobile and stationary phases . </a:t>
            </a:r>
            <a:endParaRPr lang="en-US" dirty="0" smtClean="0">
              <a:solidFill>
                <a:srgbClr val="FFFF00"/>
              </a:solidFill>
            </a:endParaRPr>
          </a:p>
          <a:p>
            <a:r>
              <a:rPr lang="en-US" dirty="0" smtClean="0">
                <a:solidFill>
                  <a:srgbClr val="FFFF00"/>
                </a:solidFill>
              </a:rPr>
              <a:t>Solute </a:t>
            </a:r>
            <a:r>
              <a:rPr lang="en-US" dirty="0">
                <a:solidFill>
                  <a:srgbClr val="FFFF00"/>
                </a:solidFill>
              </a:rPr>
              <a:t>equilibrates between the mobile phase and the stationary liquid.</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15</a:t>
            </a:fld>
            <a:endParaRPr lang="en-US" dirty="0"/>
          </a:p>
        </p:txBody>
      </p:sp>
    </p:spTree>
    <p:extLst>
      <p:ext uri="{BB962C8B-B14F-4D97-AF65-F5344CB8AC3E}">
        <p14:creationId xmlns:p14="http://schemas.microsoft.com/office/powerpoint/2010/main" val="3577132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lstStyle/>
          <a:p>
            <a:r>
              <a:rPr lang="en-US" u="sng" dirty="0" smtClean="0">
                <a:solidFill>
                  <a:srgbClr val="FF0000"/>
                </a:solidFill>
              </a:rPr>
              <a:t>Types</a:t>
            </a:r>
            <a:endParaRPr lang="en-US" u="sng" dirty="0">
              <a:solidFill>
                <a:srgbClr val="FF00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16</a:t>
            </a:fld>
            <a:endParaRPr lang="en-U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229600" cy="3793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664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6629400" cy="838200"/>
          </a:xfrm>
        </p:spPr>
        <p:txBody>
          <a:bodyPr/>
          <a:lstStyle/>
          <a:p>
            <a:r>
              <a:rPr lang="en-US" sz="3200" u="sng" dirty="0">
                <a:solidFill>
                  <a:srgbClr val="FF0000"/>
                </a:solidFill>
              </a:rPr>
              <a:t>Ion exchange </a:t>
            </a:r>
            <a:r>
              <a:rPr lang="en-US" sz="3200" u="sng" dirty="0" smtClean="0">
                <a:solidFill>
                  <a:srgbClr val="FF0000"/>
                </a:solidFill>
              </a:rPr>
              <a:t>chromatography</a:t>
            </a:r>
            <a:endParaRPr lang="en-US" sz="3200" u="sng" dirty="0">
              <a:solidFill>
                <a:srgbClr val="FF0000"/>
              </a:solidFill>
            </a:endParaRPr>
          </a:p>
        </p:txBody>
      </p:sp>
      <p:sp>
        <p:nvSpPr>
          <p:cNvPr id="3" name="Content Placeholder 2"/>
          <p:cNvSpPr>
            <a:spLocks noGrp="1"/>
          </p:cNvSpPr>
          <p:nvPr>
            <p:ph idx="1"/>
          </p:nvPr>
        </p:nvSpPr>
        <p:spPr>
          <a:xfrm>
            <a:off x="304800" y="1752600"/>
            <a:ext cx="8305800" cy="3048000"/>
          </a:xfrm>
        </p:spPr>
        <p:txBody>
          <a:bodyPr/>
          <a:lstStyle/>
          <a:p>
            <a:r>
              <a:rPr lang="en-US" dirty="0">
                <a:solidFill>
                  <a:srgbClr val="FFFF00"/>
                </a:solidFill>
              </a:rPr>
              <a:t>Ion exchange </a:t>
            </a:r>
            <a:r>
              <a:rPr lang="en-US" dirty="0" smtClean="0">
                <a:solidFill>
                  <a:srgbClr val="FFFF00"/>
                </a:solidFill>
              </a:rPr>
              <a:t>chromatography may </a:t>
            </a:r>
            <a:r>
              <a:rPr lang="en-US" dirty="0">
                <a:solidFill>
                  <a:srgbClr val="FFFF00"/>
                </a:solidFill>
              </a:rPr>
              <a:t>be defined as the reversible reaction in which free mobile ions of a solid (called ion exchange) are exchanged for different ions of similar charge present in solution. </a:t>
            </a:r>
            <a:endParaRPr lang="en-US" dirty="0" smtClean="0">
              <a:solidFill>
                <a:srgbClr val="FFFF00"/>
              </a:solidFill>
            </a:endParaRPr>
          </a:p>
          <a:p>
            <a:pPr marL="0" indent="0">
              <a:buNone/>
            </a:pPr>
            <a:r>
              <a:rPr lang="en-US" dirty="0" smtClean="0"/>
              <a:t>    								</a:t>
            </a:r>
            <a:r>
              <a:rPr lang="en-US" dirty="0" smtClean="0">
                <a:solidFill>
                  <a:srgbClr val="FF0000"/>
                </a:solidFill>
              </a:rPr>
              <a:t>OR</a:t>
            </a:r>
            <a:r>
              <a:rPr lang="en-US" dirty="0" smtClean="0"/>
              <a:t> </a:t>
            </a:r>
          </a:p>
          <a:p>
            <a:r>
              <a:rPr lang="en-US" dirty="0" smtClean="0">
                <a:solidFill>
                  <a:srgbClr val="FFFF00"/>
                </a:solidFill>
              </a:rPr>
              <a:t>Separation </a:t>
            </a:r>
            <a:r>
              <a:rPr lang="en-US" dirty="0">
                <a:solidFill>
                  <a:srgbClr val="FFFF00"/>
                </a:solidFill>
              </a:rPr>
              <a:t>in Ion-exchange Chromatography is based on the competition of different ionic compounds of the sample for the active sites on the ion-exchange resin </a:t>
            </a:r>
            <a:r>
              <a:rPr lang="en-US" dirty="0" smtClean="0">
                <a:solidFill>
                  <a:srgbClr val="FFFF00"/>
                </a:solidFill>
              </a:rPr>
              <a:t> (Column packing).</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17</a:t>
            </a:fld>
            <a:endParaRPr lang="en-US" dirty="0"/>
          </a:p>
        </p:txBody>
      </p:sp>
    </p:spTree>
    <p:extLst>
      <p:ext uri="{BB962C8B-B14F-4D97-AF65-F5344CB8AC3E}">
        <p14:creationId xmlns:p14="http://schemas.microsoft.com/office/powerpoint/2010/main" val="2892808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lstStyle/>
          <a:p>
            <a:r>
              <a:rPr lang="en-US" u="sng" dirty="0" smtClean="0">
                <a:solidFill>
                  <a:srgbClr val="FF0000"/>
                </a:solidFill>
              </a:rPr>
              <a:t>Types</a:t>
            </a:r>
            <a:endParaRPr lang="en-US" u="sng" dirty="0">
              <a:solidFill>
                <a:srgbClr val="FF00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18</a:t>
            </a:fld>
            <a:endParaRPr lang="en-US"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315200" cy="4876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294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6629400" cy="842682"/>
          </a:xfrm>
        </p:spPr>
        <p:txBody>
          <a:bodyPr/>
          <a:lstStyle/>
          <a:p>
            <a:r>
              <a:rPr lang="en-US" sz="3200" u="sng" dirty="0" smtClean="0">
                <a:solidFill>
                  <a:srgbClr val="FF0000"/>
                </a:solidFill>
              </a:rPr>
              <a:t>Size exclusion  chromatography</a:t>
            </a:r>
            <a:r>
              <a:rPr lang="en-US" sz="3200" dirty="0"/>
              <a:t/>
            </a:r>
            <a:br>
              <a:rPr lang="en-US" sz="3200" dirty="0"/>
            </a:br>
            <a:endParaRPr lang="en-US" sz="3200" dirty="0"/>
          </a:p>
        </p:txBody>
      </p:sp>
      <p:sp>
        <p:nvSpPr>
          <p:cNvPr id="3" name="Content Placeholder 2"/>
          <p:cNvSpPr>
            <a:spLocks noGrp="1"/>
          </p:cNvSpPr>
          <p:nvPr>
            <p:ph idx="1"/>
          </p:nvPr>
        </p:nvSpPr>
        <p:spPr>
          <a:xfrm>
            <a:off x="228600" y="1371600"/>
            <a:ext cx="8686800" cy="4495800"/>
          </a:xfrm>
        </p:spPr>
        <p:txBody>
          <a:bodyPr>
            <a:normAutofit/>
          </a:bodyPr>
          <a:lstStyle/>
          <a:p>
            <a:pPr algn="just"/>
            <a:r>
              <a:rPr lang="en-US" dirty="0">
                <a:solidFill>
                  <a:srgbClr val="FFFF00"/>
                </a:solidFill>
              </a:rPr>
              <a:t>Size-</a:t>
            </a:r>
            <a:r>
              <a:rPr lang="en-US" dirty="0" err="1">
                <a:solidFill>
                  <a:srgbClr val="FFFF00"/>
                </a:solidFill>
              </a:rPr>
              <a:t>exculsion</a:t>
            </a:r>
            <a:r>
              <a:rPr lang="en-US" dirty="0">
                <a:solidFill>
                  <a:srgbClr val="FFFF00"/>
                </a:solidFill>
              </a:rPr>
              <a:t> chromatography (SEC), </a:t>
            </a:r>
            <a:r>
              <a:rPr lang="en-US" dirty="0" smtClean="0">
                <a:solidFill>
                  <a:srgbClr val="FFFF00"/>
                </a:solidFill>
              </a:rPr>
              <a:t>is also </a:t>
            </a:r>
            <a:r>
              <a:rPr lang="en-US" dirty="0">
                <a:solidFill>
                  <a:srgbClr val="FFFF00"/>
                </a:solidFill>
              </a:rPr>
              <a:t>called </a:t>
            </a:r>
            <a:r>
              <a:rPr lang="en-US" dirty="0" smtClean="0">
                <a:solidFill>
                  <a:srgbClr val="FFFF00"/>
                </a:solidFill>
              </a:rPr>
              <a:t>gel-filtration or gel-permeation chromatography (GPC), </a:t>
            </a:r>
            <a:r>
              <a:rPr lang="en-US" dirty="0">
                <a:solidFill>
                  <a:srgbClr val="FFFF00"/>
                </a:solidFill>
              </a:rPr>
              <a:t>uses  porous particles to separate molecules of different sizes.</a:t>
            </a:r>
          </a:p>
          <a:p>
            <a:pPr algn="just"/>
            <a:r>
              <a:rPr lang="en-US" dirty="0">
                <a:solidFill>
                  <a:srgbClr val="FFFF00"/>
                </a:solidFill>
              </a:rPr>
              <a:t>It is generally used to separate biological </a:t>
            </a:r>
            <a:r>
              <a:rPr lang="en-US" dirty="0" smtClean="0">
                <a:solidFill>
                  <a:srgbClr val="FFFF00"/>
                </a:solidFill>
              </a:rPr>
              <a:t>molecules </a:t>
            </a:r>
            <a:r>
              <a:rPr lang="en-US" dirty="0">
                <a:solidFill>
                  <a:srgbClr val="FFFF00"/>
                </a:solidFill>
              </a:rPr>
              <a:t>and to  determine molecular weights and molecular weight  distributions of </a:t>
            </a:r>
            <a:r>
              <a:rPr lang="en-US" dirty="0" smtClean="0">
                <a:solidFill>
                  <a:srgbClr val="FFFF00"/>
                </a:solidFill>
              </a:rPr>
              <a:t>polymers.</a:t>
            </a:r>
            <a:endParaRPr lang="en-US" dirty="0">
              <a:solidFill>
                <a:srgbClr val="FFFF00"/>
              </a:solidFill>
            </a:endParaRPr>
          </a:p>
          <a:p>
            <a:pPr algn="just"/>
            <a:r>
              <a:rPr lang="en-US" dirty="0">
                <a:solidFill>
                  <a:srgbClr val="FFFF00"/>
                </a:solidFill>
              </a:rPr>
              <a:t>It is usually applied to large molecules or macromolecular  complexes such as proteins and industrial polymers. When an aqueous solution is used to transport the sample  through the column, the technique is known as </a:t>
            </a:r>
            <a:r>
              <a:rPr lang="en-US" dirty="0" smtClean="0">
                <a:solidFill>
                  <a:srgbClr val="FF0000"/>
                </a:solidFill>
              </a:rPr>
              <a:t>Gel-filtration </a:t>
            </a:r>
            <a:r>
              <a:rPr lang="en-US" dirty="0">
                <a:solidFill>
                  <a:srgbClr val="FF0000"/>
                </a:solidFill>
              </a:rPr>
              <a:t>chromatography </a:t>
            </a:r>
            <a:r>
              <a:rPr lang="en-US" dirty="0">
                <a:solidFill>
                  <a:srgbClr val="FFFF00"/>
                </a:solidFill>
              </a:rPr>
              <a:t>.</a:t>
            </a:r>
          </a:p>
          <a:p>
            <a:pPr algn="just"/>
            <a:r>
              <a:rPr lang="en-US" dirty="0">
                <a:solidFill>
                  <a:srgbClr val="FFFF00"/>
                </a:solidFill>
              </a:rPr>
              <a:t>	When an organic solvent is used as a mobile phase</a:t>
            </a:r>
            <a:r>
              <a:rPr lang="en-US" dirty="0" smtClean="0">
                <a:solidFill>
                  <a:srgbClr val="FFFF00"/>
                </a:solidFill>
              </a:rPr>
              <a:t>, the  </a:t>
            </a:r>
            <a:r>
              <a:rPr lang="en-US" dirty="0">
                <a:solidFill>
                  <a:srgbClr val="FFFF00"/>
                </a:solidFill>
              </a:rPr>
              <a:t>technique is known as </a:t>
            </a:r>
            <a:r>
              <a:rPr lang="en-US" dirty="0">
                <a:solidFill>
                  <a:srgbClr val="FF0000"/>
                </a:solidFill>
              </a:rPr>
              <a:t>Gel-permeation chromatography</a:t>
            </a:r>
            <a:r>
              <a:rPr lang="en-US" dirty="0" smtClean="0">
                <a:solidFill>
                  <a:srgbClr val="FFFF00"/>
                </a:solidFill>
              </a:rPr>
              <a:t>.</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19</a:t>
            </a:fld>
            <a:endParaRPr lang="en-US" dirty="0"/>
          </a:p>
        </p:txBody>
      </p:sp>
    </p:spTree>
    <p:extLst>
      <p:ext uri="{BB962C8B-B14F-4D97-AF65-F5344CB8AC3E}">
        <p14:creationId xmlns:p14="http://schemas.microsoft.com/office/powerpoint/2010/main" val="1013787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42682"/>
          </a:xfrm>
        </p:spPr>
        <p:txBody>
          <a:bodyPr/>
          <a:lstStyle/>
          <a:p>
            <a:r>
              <a:rPr lang="en-US" u="sng" dirty="0" smtClean="0">
                <a:solidFill>
                  <a:srgbClr val="FF0000"/>
                </a:solidFill>
              </a:rPr>
              <a:t>CONTENTS</a:t>
            </a:r>
            <a:endParaRPr lang="en-US" u="sng" dirty="0">
              <a:solidFill>
                <a:srgbClr val="FF0000"/>
              </a:solidFill>
            </a:endParaRPr>
          </a:p>
        </p:txBody>
      </p:sp>
      <p:sp>
        <p:nvSpPr>
          <p:cNvPr id="3" name="Content Placeholder 2"/>
          <p:cNvSpPr>
            <a:spLocks noGrp="1"/>
          </p:cNvSpPr>
          <p:nvPr>
            <p:ph idx="1"/>
          </p:nvPr>
        </p:nvSpPr>
        <p:spPr>
          <a:xfrm>
            <a:off x="609600" y="1295400"/>
            <a:ext cx="6096000" cy="4271681"/>
          </a:xfrm>
        </p:spPr>
        <p:txBody>
          <a:bodyPr>
            <a:normAutofit fontScale="25000" lnSpcReduction="20000"/>
          </a:bodyPr>
          <a:lstStyle/>
          <a:p>
            <a:r>
              <a:rPr lang="en-US" sz="7200" dirty="0">
                <a:solidFill>
                  <a:srgbClr val="FFFF00"/>
                </a:solidFill>
              </a:rPr>
              <a:t>Introduction to chromatography</a:t>
            </a:r>
          </a:p>
          <a:p>
            <a:r>
              <a:rPr lang="en-US" sz="7200" dirty="0">
                <a:solidFill>
                  <a:srgbClr val="FFFF00"/>
                </a:solidFill>
              </a:rPr>
              <a:t>History</a:t>
            </a:r>
          </a:p>
          <a:p>
            <a:r>
              <a:rPr lang="en-US" sz="7200" dirty="0">
                <a:solidFill>
                  <a:srgbClr val="FFFF00"/>
                </a:solidFill>
              </a:rPr>
              <a:t>Principles</a:t>
            </a:r>
          </a:p>
          <a:p>
            <a:r>
              <a:rPr lang="en-US" sz="7200" dirty="0" smtClean="0">
                <a:solidFill>
                  <a:srgbClr val="FFFF00"/>
                </a:solidFill>
              </a:rPr>
              <a:t>Chromatography terms</a:t>
            </a:r>
          </a:p>
          <a:p>
            <a:r>
              <a:rPr lang="en-US" sz="7200" dirty="0" smtClean="0">
                <a:solidFill>
                  <a:srgbClr val="FFFF00"/>
                </a:solidFill>
              </a:rPr>
              <a:t>Importance</a:t>
            </a:r>
            <a:endParaRPr lang="en-US" sz="7200" dirty="0">
              <a:solidFill>
                <a:srgbClr val="FFFF00"/>
              </a:solidFill>
            </a:endParaRPr>
          </a:p>
          <a:p>
            <a:r>
              <a:rPr lang="en-US" sz="7200" dirty="0">
                <a:solidFill>
                  <a:srgbClr val="FFFF00"/>
                </a:solidFill>
              </a:rPr>
              <a:t>Classification of chromatography</a:t>
            </a:r>
          </a:p>
          <a:p>
            <a:r>
              <a:rPr lang="en-US" sz="7200" dirty="0">
                <a:solidFill>
                  <a:srgbClr val="FFFF00"/>
                </a:solidFill>
              </a:rPr>
              <a:t>Adsorption chromatography</a:t>
            </a:r>
          </a:p>
          <a:p>
            <a:r>
              <a:rPr lang="en-US" sz="7200" dirty="0">
                <a:solidFill>
                  <a:srgbClr val="FFFF00"/>
                </a:solidFill>
              </a:rPr>
              <a:t>Partition chromatography</a:t>
            </a:r>
          </a:p>
          <a:p>
            <a:r>
              <a:rPr lang="en-US" sz="7200" dirty="0">
                <a:solidFill>
                  <a:srgbClr val="FFFF00"/>
                </a:solidFill>
              </a:rPr>
              <a:t>Gas-liquid phase chromatography</a:t>
            </a:r>
          </a:p>
          <a:p>
            <a:r>
              <a:rPr lang="en-US" sz="7200" dirty="0">
                <a:solidFill>
                  <a:srgbClr val="FFFF00"/>
                </a:solidFill>
              </a:rPr>
              <a:t>Solid-liquid phase chromatography</a:t>
            </a:r>
          </a:p>
          <a:p>
            <a:r>
              <a:rPr lang="en-US" sz="7200" dirty="0">
                <a:solidFill>
                  <a:srgbClr val="FFFF00"/>
                </a:solidFill>
              </a:rPr>
              <a:t>Liquid-gas phase chromatography</a:t>
            </a:r>
          </a:p>
          <a:p>
            <a:r>
              <a:rPr lang="en-US" sz="7200" dirty="0">
                <a:solidFill>
                  <a:srgbClr val="FFFF00"/>
                </a:solidFill>
              </a:rPr>
              <a:t>Liquid-liquid phase chromatography</a:t>
            </a:r>
          </a:p>
          <a:p>
            <a:r>
              <a:rPr lang="en-US" sz="7200" dirty="0">
                <a:solidFill>
                  <a:srgbClr val="FFFF00"/>
                </a:solidFill>
              </a:rPr>
              <a:t>Important properties of liquid phase</a:t>
            </a:r>
          </a:p>
          <a:p>
            <a:r>
              <a:rPr lang="en-US" sz="7200" dirty="0">
                <a:solidFill>
                  <a:srgbClr val="FFFF00"/>
                </a:solidFill>
              </a:rPr>
              <a:t>Conclusion</a:t>
            </a:r>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2</a:t>
            </a:fld>
            <a:endParaRPr lang="en-US" dirty="0"/>
          </a:p>
        </p:txBody>
      </p:sp>
    </p:spTree>
    <p:extLst>
      <p:ext uri="{BB962C8B-B14F-4D97-AF65-F5344CB8AC3E}">
        <p14:creationId xmlns:p14="http://schemas.microsoft.com/office/powerpoint/2010/main" val="4002063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055380" cy="842682"/>
          </a:xfrm>
        </p:spPr>
        <p:txBody>
          <a:bodyPr/>
          <a:lstStyle/>
          <a:p>
            <a:r>
              <a:rPr lang="en-US" sz="2800" u="sng" dirty="0">
                <a:solidFill>
                  <a:srgbClr val="FF0000"/>
                </a:solidFill>
              </a:rPr>
              <a:t>SIZE EXCLUSION  CHROMATOGRAPHY</a:t>
            </a:r>
          </a:p>
        </p:txBody>
      </p:sp>
      <p:sp>
        <p:nvSpPr>
          <p:cNvPr id="4" name="Slide Number Placeholder 3"/>
          <p:cNvSpPr>
            <a:spLocks noGrp="1"/>
          </p:cNvSpPr>
          <p:nvPr>
            <p:ph type="sldNum" sz="quarter" idx="12"/>
          </p:nvPr>
        </p:nvSpPr>
        <p:spPr/>
        <p:txBody>
          <a:bodyPr/>
          <a:lstStyle/>
          <a:p>
            <a:fld id="{D7A6F040-B305-4281-B21E-EAAED6A2BF31}" type="slidenum">
              <a:rPr lang="en-US" smtClean="0"/>
              <a:pPr/>
              <a:t>20</a:t>
            </a:fld>
            <a:endParaRPr lang="en-US" dirty="0"/>
          </a:p>
        </p:txBody>
      </p:sp>
      <p:pic>
        <p:nvPicPr>
          <p:cNvPr id="225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001000" cy="4623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7444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42682"/>
          </a:xfrm>
        </p:spPr>
        <p:txBody>
          <a:bodyPr/>
          <a:lstStyle/>
          <a:p>
            <a:r>
              <a:rPr lang="en-US" sz="3200" u="sng" dirty="0">
                <a:solidFill>
                  <a:srgbClr val="FF0000"/>
                </a:solidFill>
              </a:rPr>
              <a:t>Gas-Solid chromatography(G.S.C.)</a:t>
            </a:r>
          </a:p>
        </p:txBody>
      </p:sp>
      <p:sp>
        <p:nvSpPr>
          <p:cNvPr id="3" name="Content Placeholder 2"/>
          <p:cNvSpPr>
            <a:spLocks noGrp="1"/>
          </p:cNvSpPr>
          <p:nvPr>
            <p:ph idx="1"/>
          </p:nvPr>
        </p:nvSpPr>
        <p:spPr>
          <a:xfrm>
            <a:off x="533400" y="1524000"/>
            <a:ext cx="7924800" cy="4195481"/>
          </a:xfrm>
        </p:spPr>
        <p:txBody>
          <a:bodyPr>
            <a:normAutofit/>
          </a:bodyPr>
          <a:lstStyle/>
          <a:p>
            <a:r>
              <a:rPr lang="en-US" dirty="0">
                <a:solidFill>
                  <a:srgbClr val="FFFF00"/>
                </a:solidFill>
              </a:rPr>
              <a:t>Gas chromatography employs an inert gas as the mobile phase</a:t>
            </a:r>
          </a:p>
          <a:p>
            <a:r>
              <a:rPr lang="en-US" dirty="0">
                <a:solidFill>
                  <a:srgbClr val="FFFF00"/>
                </a:solidFill>
              </a:rPr>
              <a:t>The mobile phase is a gas, often nitrogen, but sometimes helium, hydrogen or occasionally another gas. It is called the "carrier gas".</a:t>
            </a:r>
          </a:p>
          <a:p>
            <a:r>
              <a:rPr lang="en-US" dirty="0">
                <a:solidFill>
                  <a:srgbClr val="FFFF00"/>
                </a:solidFill>
              </a:rPr>
              <a:t>Common solids are charcoal, a synthetic zeolite called "molecular sieve", or a combination of the two. </a:t>
            </a:r>
          </a:p>
          <a:p>
            <a:r>
              <a:rPr lang="en-US" dirty="0">
                <a:solidFill>
                  <a:srgbClr val="FFFF00"/>
                </a:solidFill>
              </a:rPr>
              <a:t>Separation depends on the relative partial pressures of the sample components above the stationary phase.</a:t>
            </a:r>
          </a:p>
          <a:p>
            <a:r>
              <a:rPr lang="en-US" dirty="0">
                <a:solidFill>
                  <a:srgbClr val="FFFF00"/>
                </a:solidFill>
              </a:rPr>
              <a:t>Gas-solid chromatography is relatively rare, but it is used to separate atmospheric </a:t>
            </a:r>
            <a:r>
              <a:rPr lang="en-US" dirty="0" smtClean="0">
                <a:solidFill>
                  <a:srgbClr val="FFFF00"/>
                </a:solidFill>
              </a:rPr>
              <a:t>gases.</a:t>
            </a:r>
            <a:endParaRPr lang="en-US"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21</a:t>
            </a:fld>
            <a:endParaRPr lang="en-US" dirty="0"/>
          </a:p>
        </p:txBody>
      </p:sp>
    </p:spTree>
    <p:extLst>
      <p:ext uri="{BB962C8B-B14F-4D97-AF65-F5344CB8AC3E}">
        <p14:creationId xmlns:p14="http://schemas.microsoft.com/office/powerpoint/2010/main" val="374695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42682"/>
          </a:xfrm>
        </p:spPr>
        <p:txBody>
          <a:bodyPr/>
          <a:lstStyle/>
          <a:p>
            <a:r>
              <a:rPr lang="en-US" sz="3600" u="sng" dirty="0" smtClean="0">
                <a:solidFill>
                  <a:srgbClr val="FF0000"/>
                </a:solidFill>
              </a:rPr>
              <a:t>Gas-Liquid Chromatography</a:t>
            </a:r>
            <a:endParaRPr lang="en-US" sz="3600" u="sng" dirty="0">
              <a:solidFill>
                <a:srgbClr val="FF0000"/>
              </a:solidFill>
            </a:endParaRPr>
          </a:p>
        </p:txBody>
      </p:sp>
      <p:sp>
        <p:nvSpPr>
          <p:cNvPr id="3" name="Content Placeholder 2"/>
          <p:cNvSpPr>
            <a:spLocks noGrp="1"/>
          </p:cNvSpPr>
          <p:nvPr>
            <p:ph idx="1"/>
          </p:nvPr>
        </p:nvSpPr>
        <p:spPr>
          <a:xfrm>
            <a:off x="609600" y="1371600"/>
            <a:ext cx="7620000" cy="4195481"/>
          </a:xfrm>
        </p:spPr>
        <p:txBody>
          <a:bodyPr>
            <a:normAutofit lnSpcReduction="10000"/>
          </a:bodyPr>
          <a:lstStyle/>
          <a:p>
            <a:pPr algn="just"/>
            <a:r>
              <a:rPr lang="en-US" dirty="0">
                <a:solidFill>
                  <a:srgbClr val="FFFF00"/>
                </a:solidFill>
              </a:rPr>
              <a:t>The mobile phase is an unreactive gas, such as nitrogen (the carrier gas</a:t>
            </a:r>
            <a:r>
              <a:rPr lang="en-US" dirty="0" smtClean="0">
                <a:solidFill>
                  <a:srgbClr val="FFFF00"/>
                </a:solidFill>
              </a:rPr>
              <a:t>).</a:t>
            </a:r>
          </a:p>
          <a:p>
            <a:pPr algn="just"/>
            <a:r>
              <a:rPr lang="en-US" dirty="0">
                <a:solidFill>
                  <a:srgbClr val="FFFF00"/>
                </a:solidFill>
              </a:rPr>
              <a:t>The stationary phase comprises of a small amount of liquid held on a finely-divided inert solid support.</a:t>
            </a:r>
          </a:p>
          <a:p>
            <a:pPr algn="just"/>
            <a:r>
              <a:rPr lang="en-US" dirty="0">
                <a:solidFill>
                  <a:srgbClr val="FFFF00"/>
                </a:solidFill>
              </a:rPr>
              <a:t>Gas-liquid chromatography is very sensitive and can be used to detect small quantities of </a:t>
            </a:r>
            <a:r>
              <a:rPr lang="en-US" dirty="0" smtClean="0">
                <a:solidFill>
                  <a:srgbClr val="FFFF00"/>
                </a:solidFill>
              </a:rPr>
              <a:t>substances.</a:t>
            </a:r>
          </a:p>
          <a:p>
            <a:pPr algn="just"/>
            <a:r>
              <a:rPr lang="en-US" dirty="0">
                <a:solidFill>
                  <a:srgbClr val="FFFF00"/>
                </a:solidFill>
              </a:rPr>
              <a:t>Stationary phase used in (GLC)</a:t>
            </a:r>
          </a:p>
          <a:p>
            <a:pPr algn="just"/>
            <a:r>
              <a:rPr lang="en-US" dirty="0">
                <a:solidFill>
                  <a:srgbClr val="FFFF00"/>
                </a:solidFill>
              </a:rPr>
              <a:t> Dimethyl </a:t>
            </a:r>
            <a:r>
              <a:rPr lang="en-US" dirty="0" err="1">
                <a:solidFill>
                  <a:srgbClr val="FFFF00"/>
                </a:solidFill>
              </a:rPr>
              <a:t>Polysiloxane</a:t>
            </a:r>
            <a:r>
              <a:rPr lang="en-US" dirty="0">
                <a:solidFill>
                  <a:srgbClr val="FFFF00"/>
                </a:solidFill>
              </a:rPr>
              <a:t> (350oC)</a:t>
            </a:r>
          </a:p>
          <a:p>
            <a:pPr algn="just"/>
            <a:r>
              <a:rPr lang="en-US" dirty="0">
                <a:solidFill>
                  <a:srgbClr val="FFFF00"/>
                </a:solidFill>
              </a:rPr>
              <a:t>              Hydrocarbons, </a:t>
            </a:r>
            <a:r>
              <a:rPr lang="en-US" dirty="0" err="1">
                <a:solidFill>
                  <a:srgbClr val="FFFF00"/>
                </a:solidFill>
              </a:rPr>
              <a:t>Polynuclear</a:t>
            </a:r>
            <a:r>
              <a:rPr lang="en-US" dirty="0">
                <a:solidFill>
                  <a:srgbClr val="FFFF00"/>
                </a:solidFill>
              </a:rPr>
              <a:t> aromatics</a:t>
            </a:r>
          </a:p>
          <a:p>
            <a:pPr algn="just"/>
            <a:r>
              <a:rPr lang="en-US" dirty="0">
                <a:solidFill>
                  <a:srgbClr val="FFFF00"/>
                </a:solidFill>
              </a:rPr>
              <a:t>Poly(phenyl methyl) </a:t>
            </a:r>
            <a:r>
              <a:rPr lang="en-US" dirty="0" err="1">
                <a:solidFill>
                  <a:srgbClr val="FFFF00"/>
                </a:solidFill>
              </a:rPr>
              <a:t>siloxane</a:t>
            </a:r>
            <a:r>
              <a:rPr lang="en-US" dirty="0">
                <a:solidFill>
                  <a:srgbClr val="FFFF00"/>
                </a:solidFill>
              </a:rPr>
              <a:t> (250oC)</a:t>
            </a:r>
          </a:p>
          <a:p>
            <a:pPr algn="just"/>
            <a:r>
              <a:rPr lang="en-US" dirty="0">
                <a:solidFill>
                  <a:srgbClr val="FFFF00"/>
                </a:solidFill>
              </a:rPr>
              <a:t>            Steroids, Pesticides, Glycols</a:t>
            </a:r>
          </a:p>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22</a:t>
            </a:fld>
            <a:endParaRPr lang="en-US" dirty="0"/>
          </a:p>
        </p:txBody>
      </p:sp>
    </p:spTree>
    <p:extLst>
      <p:ext uri="{BB962C8B-B14F-4D97-AF65-F5344CB8AC3E}">
        <p14:creationId xmlns:p14="http://schemas.microsoft.com/office/powerpoint/2010/main" val="114698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14082"/>
          </a:xfrm>
        </p:spPr>
        <p:txBody>
          <a:bodyPr/>
          <a:lstStyle/>
          <a:p>
            <a:r>
              <a:rPr lang="en-US" sz="3600" u="sng" dirty="0">
                <a:solidFill>
                  <a:srgbClr val="FF0000"/>
                </a:solidFill>
              </a:rPr>
              <a:t>Solid-Liquid chromatography</a:t>
            </a:r>
          </a:p>
        </p:txBody>
      </p:sp>
      <p:sp>
        <p:nvSpPr>
          <p:cNvPr id="3" name="Content Placeholder 2"/>
          <p:cNvSpPr>
            <a:spLocks noGrp="1"/>
          </p:cNvSpPr>
          <p:nvPr>
            <p:ph idx="1"/>
          </p:nvPr>
        </p:nvSpPr>
        <p:spPr>
          <a:xfrm>
            <a:off x="533400" y="1600200"/>
            <a:ext cx="7924800" cy="4195481"/>
          </a:xfrm>
        </p:spPr>
        <p:txBody>
          <a:bodyPr>
            <a:normAutofit/>
          </a:bodyPr>
          <a:lstStyle/>
          <a:p>
            <a:pPr algn="just"/>
            <a:r>
              <a:rPr lang="en-US" dirty="0">
                <a:solidFill>
                  <a:srgbClr val="FFFF00"/>
                </a:solidFill>
              </a:rPr>
              <a:t>Liquid chromatography (LC) is a separation technique in which the mobile phase is a liquid. </a:t>
            </a:r>
          </a:p>
          <a:p>
            <a:pPr algn="just"/>
            <a:r>
              <a:rPr lang="en-US" dirty="0">
                <a:solidFill>
                  <a:srgbClr val="FFFF00"/>
                </a:solidFill>
              </a:rPr>
              <a:t>The preferred mobile phase is a nonpolar or slightly polar... </a:t>
            </a:r>
            <a:endParaRPr lang="en-US" dirty="0" smtClean="0">
              <a:solidFill>
                <a:srgbClr val="FFFF00"/>
              </a:solidFill>
            </a:endParaRPr>
          </a:p>
          <a:p>
            <a:pPr algn="just"/>
            <a:r>
              <a:rPr lang="en-US" dirty="0" smtClean="0">
                <a:solidFill>
                  <a:srgbClr val="FFFF00"/>
                </a:solidFill>
              </a:rPr>
              <a:t>Liquid </a:t>
            </a:r>
            <a:r>
              <a:rPr lang="en-US" dirty="0">
                <a:solidFill>
                  <a:srgbClr val="FFFF00"/>
                </a:solidFill>
              </a:rPr>
              <a:t>chromatography can be carried out either in a column or a </a:t>
            </a:r>
            <a:r>
              <a:rPr lang="en-US" dirty="0" smtClean="0">
                <a:solidFill>
                  <a:srgbClr val="FFFF00"/>
                </a:solidFill>
              </a:rPr>
              <a:t>plane.</a:t>
            </a:r>
          </a:p>
          <a:p>
            <a:pPr algn="just"/>
            <a:r>
              <a:rPr lang="en-US" dirty="0">
                <a:solidFill>
                  <a:srgbClr val="FFFF00"/>
                </a:solidFill>
              </a:rPr>
              <a:t>In liquid-solid chromatography the porous adsorbent is polar and separation is based on the properties of classes of </a:t>
            </a:r>
            <a:r>
              <a:rPr lang="en-US" dirty="0" smtClean="0">
                <a:solidFill>
                  <a:srgbClr val="FFFF00"/>
                </a:solidFill>
              </a:rPr>
              <a:t>compounds-e.g</a:t>
            </a:r>
            <a:r>
              <a:rPr lang="en-US" dirty="0">
                <a:solidFill>
                  <a:srgbClr val="FFFF00"/>
                </a:solidFill>
              </a:rPr>
              <a:t>., amines (alkaline) from alcohols (neutral) and esters (neutral) from </a:t>
            </a:r>
            <a:r>
              <a:rPr lang="en-US" dirty="0" smtClean="0">
                <a:solidFill>
                  <a:srgbClr val="FFFF00"/>
                </a:solidFill>
              </a:rPr>
              <a:t>acids.</a:t>
            </a:r>
          </a:p>
          <a:p>
            <a:pPr algn="just"/>
            <a:r>
              <a:rPr lang="en-US" dirty="0">
                <a:solidFill>
                  <a:srgbClr val="FFFF00"/>
                </a:solidFill>
              </a:rPr>
              <a:t>Popular adsorbents are Silica and </a:t>
            </a:r>
            <a:r>
              <a:rPr lang="en-US" dirty="0" smtClean="0">
                <a:solidFill>
                  <a:srgbClr val="FFFF00"/>
                </a:solidFill>
              </a:rPr>
              <a:t>Alumina.</a:t>
            </a:r>
            <a:endParaRPr lang="en-US" dirty="0">
              <a:solidFill>
                <a:srgbClr val="FFFF0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23</a:t>
            </a:fld>
            <a:endParaRPr lang="en-US" dirty="0"/>
          </a:p>
        </p:txBody>
      </p:sp>
    </p:spTree>
    <p:extLst>
      <p:ext uri="{BB962C8B-B14F-4D97-AF65-F5344CB8AC3E}">
        <p14:creationId xmlns:p14="http://schemas.microsoft.com/office/powerpoint/2010/main" val="36009907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7055380" cy="690282"/>
          </a:xfrm>
        </p:spPr>
        <p:txBody>
          <a:bodyPr/>
          <a:lstStyle/>
          <a:p>
            <a:r>
              <a:rPr lang="en-US" sz="3600" u="sng" dirty="0">
                <a:solidFill>
                  <a:srgbClr val="FF0000"/>
                </a:solidFill>
              </a:rPr>
              <a:t>Liquid-Liquid Chromatography</a:t>
            </a:r>
          </a:p>
        </p:txBody>
      </p:sp>
      <p:sp>
        <p:nvSpPr>
          <p:cNvPr id="3" name="Content Placeholder 2"/>
          <p:cNvSpPr>
            <a:spLocks noGrp="1"/>
          </p:cNvSpPr>
          <p:nvPr>
            <p:ph idx="1"/>
          </p:nvPr>
        </p:nvSpPr>
        <p:spPr>
          <a:xfrm>
            <a:off x="533400" y="2286000"/>
            <a:ext cx="7859100" cy="3662075"/>
          </a:xfrm>
        </p:spPr>
        <p:txBody>
          <a:bodyPr>
            <a:normAutofit/>
          </a:bodyPr>
          <a:lstStyle/>
          <a:p>
            <a:r>
              <a:rPr lang="en-US" dirty="0">
                <a:solidFill>
                  <a:srgbClr val="FFFF00"/>
                </a:solidFill>
              </a:rPr>
              <a:t>The first liquid-liquid system was reported by A. J. P. Martin who used water supported on silica gel as the stationary phase and n-heptane as the mobile phase</a:t>
            </a:r>
          </a:p>
          <a:p>
            <a:r>
              <a:rPr lang="en-US" dirty="0">
                <a:solidFill>
                  <a:srgbClr val="FFFF00"/>
                </a:solidFill>
              </a:rPr>
              <a:t>Liquid-liquid chromatography is a chromatography separation technique in which the mobile phase is a liquid (usually a solvent or a simple binary solvent mixture) and the stationary phase is also a liquid (which must be immiscible and insoluble in the liquid mobile phase).</a:t>
            </a:r>
          </a:p>
          <a:p>
            <a:r>
              <a:rPr lang="en-US" dirty="0">
                <a:solidFill>
                  <a:srgbClr val="FFFF00"/>
                </a:solidFill>
              </a:rPr>
              <a:t>The system is inherently unstable, as the stationary phase will always have some solubility in mobile phase</a:t>
            </a:r>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24</a:t>
            </a:fld>
            <a:endParaRPr lang="en-US" dirty="0"/>
          </a:p>
        </p:txBody>
      </p:sp>
    </p:spTree>
    <p:extLst>
      <p:ext uri="{BB962C8B-B14F-4D97-AF65-F5344CB8AC3E}">
        <p14:creationId xmlns:p14="http://schemas.microsoft.com/office/powerpoint/2010/main" val="554307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lstStyle/>
          <a:p>
            <a:r>
              <a:rPr lang="en-US" sz="3600" u="sng" dirty="0">
                <a:solidFill>
                  <a:srgbClr val="FF0000"/>
                </a:solidFill>
              </a:rPr>
              <a:t>Planner chromatography</a:t>
            </a:r>
            <a:endParaRPr lang="en-US" sz="3600" u="sng" dirty="0">
              <a:solidFill>
                <a:srgbClr val="FF0000"/>
              </a:solidFill>
            </a:endParaRPr>
          </a:p>
        </p:txBody>
      </p:sp>
      <p:sp>
        <p:nvSpPr>
          <p:cNvPr id="3" name="Content Placeholder 2"/>
          <p:cNvSpPr>
            <a:spLocks noGrp="1"/>
          </p:cNvSpPr>
          <p:nvPr>
            <p:ph idx="1"/>
          </p:nvPr>
        </p:nvSpPr>
        <p:spPr>
          <a:xfrm>
            <a:off x="228600" y="2052925"/>
            <a:ext cx="8686800" cy="4195481"/>
          </a:xfrm>
        </p:spPr>
        <p:txBody>
          <a:bodyPr>
            <a:normAutofit fontScale="92500" lnSpcReduction="20000"/>
          </a:bodyPr>
          <a:lstStyle/>
          <a:p>
            <a:r>
              <a:rPr lang="en-US" dirty="0"/>
              <a:t> </a:t>
            </a:r>
            <a:r>
              <a:rPr lang="en-US" dirty="0">
                <a:solidFill>
                  <a:srgbClr val="FFFF00"/>
                </a:solidFill>
              </a:rPr>
              <a:t>Planar chromatography is a separation technique in which the stationary phase is present on a plane. </a:t>
            </a:r>
          </a:p>
          <a:p>
            <a:endParaRPr lang="en-US" dirty="0">
              <a:solidFill>
                <a:srgbClr val="FFFF00"/>
              </a:solidFill>
            </a:endParaRPr>
          </a:p>
          <a:p>
            <a:r>
              <a:rPr lang="en-US" dirty="0">
                <a:solidFill>
                  <a:srgbClr val="FFFF00"/>
                </a:solidFill>
              </a:rPr>
              <a:t>  The plane can be a paper, serving as such or impregnated by a substance as the stationary bed (paper chromatography) or a layer of solid particles spread on a support such as a glass plate (Thin layer chromatography). </a:t>
            </a:r>
          </a:p>
          <a:p>
            <a:endParaRPr lang="en-US" dirty="0">
              <a:solidFill>
                <a:srgbClr val="FFFF00"/>
              </a:solidFill>
            </a:endParaRPr>
          </a:p>
          <a:p>
            <a:r>
              <a:rPr lang="en-US" dirty="0">
                <a:solidFill>
                  <a:srgbClr val="FFFF00"/>
                </a:solidFill>
              </a:rPr>
              <a:t>  Different compounds in the sample mixture travel different distances according to how strongly they interact with the stationary phase as compared to the mobile phase. </a:t>
            </a:r>
          </a:p>
          <a:p>
            <a:endParaRPr lang="en-US" dirty="0">
              <a:solidFill>
                <a:srgbClr val="FFFF00"/>
              </a:solidFill>
            </a:endParaRPr>
          </a:p>
          <a:p>
            <a:r>
              <a:rPr lang="en-US" dirty="0">
                <a:solidFill>
                  <a:srgbClr val="FFFF00"/>
                </a:solidFill>
              </a:rPr>
              <a:t>  The specific Retention factor (</a:t>
            </a:r>
            <a:r>
              <a:rPr lang="en-US" dirty="0" err="1">
                <a:solidFill>
                  <a:srgbClr val="FFFF00"/>
                </a:solidFill>
              </a:rPr>
              <a:t>Rf</a:t>
            </a:r>
            <a:r>
              <a:rPr lang="en-US" dirty="0">
                <a:solidFill>
                  <a:srgbClr val="FFFF00"/>
                </a:solidFill>
              </a:rPr>
              <a:t>) of each chemical can be used to aid in the identification of an unknown substance.</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25</a:t>
            </a:fld>
            <a:endParaRPr lang="en-US" dirty="0"/>
          </a:p>
        </p:txBody>
      </p:sp>
    </p:spTree>
    <p:extLst>
      <p:ext uri="{BB962C8B-B14F-4D97-AF65-F5344CB8AC3E}">
        <p14:creationId xmlns:p14="http://schemas.microsoft.com/office/powerpoint/2010/main" val="2382612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lstStyle/>
          <a:p>
            <a:r>
              <a:rPr lang="en-US" u="sng" dirty="0" err="1" smtClean="0">
                <a:solidFill>
                  <a:srgbClr val="FF0000"/>
                </a:solidFill>
              </a:rPr>
              <a:t>Rf</a:t>
            </a:r>
            <a:r>
              <a:rPr lang="en-US" u="sng" dirty="0" smtClean="0">
                <a:solidFill>
                  <a:srgbClr val="FF0000"/>
                </a:solidFill>
              </a:rPr>
              <a:t>-Value</a:t>
            </a:r>
            <a:endParaRPr lang="en-US" u="sng" dirty="0">
              <a:solidFill>
                <a:srgbClr val="FF00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26</a:t>
            </a:fld>
            <a:endParaRPr lang="en-US" dirty="0"/>
          </a:p>
        </p:txBody>
      </p:sp>
      <p:sp>
        <p:nvSpPr>
          <p:cNvPr id="5" name="Rectangle 4"/>
          <p:cNvSpPr/>
          <p:nvPr/>
        </p:nvSpPr>
        <p:spPr>
          <a:xfrm>
            <a:off x="533400" y="1828800"/>
            <a:ext cx="7315200" cy="646331"/>
          </a:xfrm>
          <a:prstGeom prst="rect">
            <a:avLst/>
          </a:prstGeom>
        </p:spPr>
        <p:txBody>
          <a:bodyPr wrap="square">
            <a:spAutoFit/>
          </a:bodyPr>
          <a:lstStyle/>
          <a:p>
            <a:r>
              <a:rPr lang="en-US" dirty="0">
                <a:solidFill>
                  <a:srgbClr val="FFFF00"/>
                </a:solidFill>
              </a:rPr>
              <a:t>The relative adsorption of each component of the  mixture is expressed in terms of its retention factor  i.e., </a:t>
            </a:r>
            <a:r>
              <a:rPr lang="en-US" dirty="0" err="1">
                <a:solidFill>
                  <a:srgbClr val="FFFF00"/>
                </a:solidFill>
              </a:rPr>
              <a:t>Rf</a:t>
            </a:r>
            <a:r>
              <a:rPr lang="en-US" dirty="0">
                <a:solidFill>
                  <a:srgbClr val="FFFF00"/>
                </a:solidFill>
              </a:rPr>
              <a:t> value</a:t>
            </a:r>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5329470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lstStyle/>
          <a:p>
            <a:r>
              <a:rPr lang="en-US" u="sng" dirty="0" err="1">
                <a:solidFill>
                  <a:srgbClr val="FF0000"/>
                </a:solidFill>
              </a:rPr>
              <a:t>Rf</a:t>
            </a:r>
            <a:r>
              <a:rPr lang="en-US" u="sng" dirty="0">
                <a:solidFill>
                  <a:srgbClr val="FF0000"/>
                </a:solidFill>
              </a:rPr>
              <a:t> value</a:t>
            </a:r>
          </a:p>
        </p:txBody>
      </p:sp>
      <p:sp>
        <p:nvSpPr>
          <p:cNvPr id="3" name="Content Placeholder 2"/>
          <p:cNvSpPr>
            <a:spLocks noGrp="1"/>
          </p:cNvSpPr>
          <p:nvPr>
            <p:ph idx="1"/>
          </p:nvPr>
        </p:nvSpPr>
        <p:spPr>
          <a:xfrm>
            <a:off x="457200" y="1447800"/>
            <a:ext cx="7706700" cy="4195481"/>
          </a:xfrm>
        </p:spPr>
        <p:txBody>
          <a:bodyPr>
            <a:normAutofit/>
          </a:bodyPr>
          <a:lstStyle/>
          <a:p>
            <a:pPr algn="just"/>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27</a:t>
            </a:fld>
            <a:endParaRPr lang="en-US" dirty="0"/>
          </a:p>
        </p:txBody>
      </p:sp>
    </p:spTree>
    <p:extLst>
      <p:ext uri="{BB962C8B-B14F-4D97-AF65-F5344CB8AC3E}">
        <p14:creationId xmlns:p14="http://schemas.microsoft.com/office/powerpoint/2010/main" val="4515936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055380" cy="690282"/>
          </a:xfrm>
        </p:spPr>
        <p:txBody>
          <a:bodyPr/>
          <a:lstStyle/>
          <a:p>
            <a:r>
              <a:rPr lang="en-US" sz="3600" u="sng" dirty="0">
                <a:solidFill>
                  <a:srgbClr val="FF0000"/>
                </a:solidFill>
              </a:rPr>
              <a:t>Column Chromatography</a:t>
            </a:r>
          </a:p>
        </p:txBody>
      </p:sp>
      <p:sp>
        <p:nvSpPr>
          <p:cNvPr id="3" name="Content Placeholder 2"/>
          <p:cNvSpPr>
            <a:spLocks noGrp="1"/>
          </p:cNvSpPr>
          <p:nvPr>
            <p:ph idx="1"/>
          </p:nvPr>
        </p:nvSpPr>
        <p:spPr>
          <a:xfrm>
            <a:off x="381000" y="2052925"/>
            <a:ext cx="8153400" cy="4195481"/>
          </a:xfrm>
        </p:spPr>
        <p:txBody>
          <a:bodyPr>
            <a:normAutofit lnSpcReduction="10000"/>
          </a:bodyPr>
          <a:lstStyle/>
          <a:p>
            <a:pPr algn="just"/>
            <a:r>
              <a:rPr lang="en-US" dirty="0">
                <a:solidFill>
                  <a:srgbClr val="FFFF00"/>
                </a:solidFill>
              </a:rPr>
              <a:t>Column chromatography is a separation technique in which the stationary bed is within a tube. </a:t>
            </a:r>
          </a:p>
          <a:p>
            <a:pPr algn="just"/>
            <a:endParaRPr lang="en-US" dirty="0">
              <a:solidFill>
                <a:srgbClr val="FFFF00"/>
              </a:solidFill>
            </a:endParaRPr>
          </a:p>
          <a:p>
            <a:pPr algn="just"/>
            <a:r>
              <a:rPr lang="en-US" dirty="0">
                <a:solidFill>
                  <a:srgbClr val="FFFF00"/>
                </a:solidFill>
              </a:rPr>
              <a:t> The particles of the solid stationary phase or the support coated with a liquid stationary phase may fill the whole inside volume of the tube (packed column) or be concentrated on or along the inside tube wall leaving an open, unrestricted path for the mobile phase in the middle part of the tube (open tubular column). </a:t>
            </a:r>
          </a:p>
          <a:p>
            <a:pPr algn="just"/>
            <a:endParaRPr lang="en-US" dirty="0">
              <a:solidFill>
                <a:srgbClr val="FFFF00"/>
              </a:solidFill>
            </a:endParaRPr>
          </a:p>
          <a:p>
            <a:pPr algn="just"/>
            <a:r>
              <a:rPr lang="en-US" dirty="0">
                <a:solidFill>
                  <a:srgbClr val="FFFF00"/>
                </a:solidFill>
              </a:rPr>
              <a:t> Differences in rates of movement through the medium are calculated to different retention times of the sample</a:t>
            </a:r>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28</a:t>
            </a:fld>
            <a:endParaRPr lang="en-US" dirty="0"/>
          </a:p>
        </p:txBody>
      </p:sp>
    </p:spTree>
    <p:extLst>
      <p:ext uri="{BB962C8B-B14F-4D97-AF65-F5344CB8AC3E}">
        <p14:creationId xmlns:p14="http://schemas.microsoft.com/office/powerpoint/2010/main" val="2293526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90282"/>
          </a:xfrm>
        </p:spPr>
        <p:txBody>
          <a:bodyPr/>
          <a:lstStyle/>
          <a:p>
            <a:r>
              <a:rPr lang="en-US" u="sng" dirty="0" smtClean="0">
                <a:solidFill>
                  <a:srgbClr val="FF0000"/>
                </a:solidFill>
              </a:rPr>
              <a:t>Applications</a:t>
            </a:r>
            <a:endParaRPr lang="en-US" u="sng" dirty="0">
              <a:solidFill>
                <a:srgbClr val="FF0000"/>
              </a:solidFill>
            </a:endParaRPr>
          </a:p>
        </p:txBody>
      </p:sp>
      <p:sp>
        <p:nvSpPr>
          <p:cNvPr id="3" name="Content Placeholder 2"/>
          <p:cNvSpPr>
            <a:spLocks noGrp="1"/>
          </p:cNvSpPr>
          <p:nvPr>
            <p:ph idx="1"/>
          </p:nvPr>
        </p:nvSpPr>
        <p:spPr>
          <a:xfrm>
            <a:off x="381000" y="1676400"/>
            <a:ext cx="8001000" cy="4195481"/>
          </a:xfrm>
        </p:spPr>
        <p:txBody>
          <a:bodyPr/>
          <a:lstStyle/>
          <a:p>
            <a:r>
              <a:rPr lang="en-US" dirty="0">
                <a:solidFill>
                  <a:srgbClr val="FFFF00"/>
                </a:solidFill>
              </a:rPr>
              <a:t>The chromatographic technique have a vast spectrum is used form from blood chemistry to toxin,  engine oil  </a:t>
            </a:r>
            <a:r>
              <a:rPr lang="en-US" dirty="0" err="1">
                <a:solidFill>
                  <a:srgbClr val="FFFF00"/>
                </a:solidFill>
              </a:rPr>
              <a:t>labricants</a:t>
            </a:r>
            <a:r>
              <a:rPr lang="en-US" dirty="0">
                <a:solidFill>
                  <a:srgbClr val="FFFF00"/>
                </a:solidFill>
              </a:rPr>
              <a:t> to deep sea material . It is also used for the separation of amino acids, proteins and carbohydrates. </a:t>
            </a:r>
          </a:p>
          <a:p>
            <a:r>
              <a:rPr lang="en-US" dirty="0">
                <a:solidFill>
                  <a:srgbClr val="FFFF00"/>
                </a:solidFill>
              </a:rPr>
              <a:t>It is also used for the analysis of drugs, hormones, vitamins etc. </a:t>
            </a:r>
          </a:p>
          <a:p>
            <a:r>
              <a:rPr lang="en-US" dirty="0">
                <a:solidFill>
                  <a:srgbClr val="FFFF00"/>
                </a:solidFill>
              </a:rPr>
              <a:t>The technique is also useful for the determination of molecular weight of proteins. </a:t>
            </a:r>
          </a:p>
          <a:p>
            <a:r>
              <a:rPr lang="en-US" dirty="0">
                <a:solidFill>
                  <a:srgbClr val="FFFF00"/>
                </a:solidFill>
              </a:rPr>
              <a:t>The technique is helpful for the qualitative &amp; quantitative analysis of complex mixtures. </a:t>
            </a:r>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29</a:t>
            </a:fld>
            <a:endParaRPr lang="en-US" dirty="0"/>
          </a:p>
        </p:txBody>
      </p:sp>
    </p:spTree>
    <p:extLst>
      <p:ext uri="{BB962C8B-B14F-4D97-AF65-F5344CB8AC3E}">
        <p14:creationId xmlns:p14="http://schemas.microsoft.com/office/powerpoint/2010/main" val="1720117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lstStyle/>
          <a:p>
            <a:r>
              <a:rPr lang="en-US" sz="3600" u="sng" dirty="0">
                <a:solidFill>
                  <a:srgbClr val="FF0000"/>
                </a:solidFill>
              </a:rPr>
              <a:t>Chromatography</a:t>
            </a:r>
          </a:p>
        </p:txBody>
      </p:sp>
      <p:sp>
        <p:nvSpPr>
          <p:cNvPr id="3" name="Content Placeholder 2"/>
          <p:cNvSpPr>
            <a:spLocks noGrp="1"/>
          </p:cNvSpPr>
          <p:nvPr>
            <p:ph idx="1"/>
          </p:nvPr>
        </p:nvSpPr>
        <p:spPr>
          <a:xfrm>
            <a:off x="152400" y="1371600"/>
            <a:ext cx="8686800" cy="4195481"/>
          </a:xfrm>
        </p:spPr>
        <p:txBody>
          <a:bodyPr>
            <a:noAutofit/>
          </a:bodyPr>
          <a:lstStyle/>
          <a:p>
            <a:pPr algn="just"/>
            <a:r>
              <a:rPr lang="en-US" sz="1800" dirty="0">
                <a:solidFill>
                  <a:srgbClr val="FFFF00"/>
                </a:solidFill>
              </a:rPr>
              <a:t>Chromatography plays an important role </a:t>
            </a:r>
            <a:r>
              <a:rPr lang="en-US" sz="1800" dirty="0" smtClean="0">
                <a:solidFill>
                  <a:srgbClr val="FFFF00"/>
                </a:solidFill>
              </a:rPr>
              <a:t>in </a:t>
            </a:r>
            <a:r>
              <a:rPr lang="en-US" sz="1800" dirty="0">
                <a:solidFill>
                  <a:srgbClr val="FFFF00"/>
                </a:solidFill>
              </a:rPr>
              <a:t>pharmaceutical industries and also in the chemical and food industry. Environmental testing laboratories generally want to identify for very small quantities of contaminants such as PCBs in waste </a:t>
            </a:r>
            <a:r>
              <a:rPr lang="en-US" sz="1800" dirty="0" smtClean="0">
                <a:solidFill>
                  <a:srgbClr val="FFFF00"/>
                </a:solidFill>
              </a:rPr>
              <a:t>oil </a:t>
            </a:r>
            <a:r>
              <a:rPr lang="en-US" sz="1800" dirty="0">
                <a:solidFill>
                  <a:srgbClr val="FFFF00"/>
                </a:solidFill>
              </a:rPr>
              <a:t>and pesticides. The Environmental Protection Agency makes the method of chromatography to test drinking water and to monitor air quality. Pharmaceutical industries use this method both to prepare huge quantities of extremely pure materials, and also to analyze the purified compounds for trace contaminants. The </a:t>
            </a:r>
            <a:r>
              <a:rPr lang="en-US" sz="1800" dirty="0" smtClean="0">
                <a:solidFill>
                  <a:srgbClr val="FFFF00"/>
                </a:solidFill>
              </a:rPr>
              <a:t>chromatography </a:t>
            </a:r>
            <a:r>
              <a:rPr lang="en-US" sz="1800" dirty="0">
                <a:solidFill>
                  <a:srgbClr val="FFFF00"/>
                </a:solidFill>
              </a:rPr>
              <a:t>especially HPLC is used in Protein </a:t>
            </a:r>
            <a:r>
              <a:rPr lang="en-US" sz="1800" dirty="0" smtClean="0">
                <a:solidFill>
                  <a:srgbClr val="FFFF00"/>
                </a:solidFill>
              </a:rPr>
              <a:t>separation </a:t>
            </a:r>
            <a:r>
              <a:rPr lang="en-US" sz="1800" dirty="0">
                <a:solidFill>
                  <a:srgbClr val="FFFF00"/>
                </a:solidFill>
              </a:rPr>
              <a:t>like Insulin Purification, Plasma </a:t>
            </a:r>
            <a:r>
              <a:rPr lang="en-US" sz="1800" dirty="0" smtClean="0">
                <a:solidFill>
                  <a:srgbClr val="FFFF00"/>
                </a:solidFill>
              </a:rPr>
              <a:t>fractionation </a:t>
            </a:r>
            <a:r>
              <a:rPr lang="en-US" sz="1800" dirty="0">
                <a:solidFill>
                  <a:srgbClr val="FFFF00"/>
                </a:solidFill>
              </a:rPr>
              <a:t>and </a:t>
            </a:r>
            <a:r>
              <a:rPr lang="en-US" sz="1800" dirty="0" smtClean="0">
                <a:solidFill>
                  <a:srgbClr val="FFFF00"/>
                </a:solidFill>
              </a:rPr>
              <a:t>also Enzyme purification</a:t>
            </a:r>
            <a:r>
              <a:rPr lang="en-US" sz="1800" dirty="0">
                <a:solidFill>
                  <a:srgbClr val="FFFF00"/>
                </a:solidFill>
              </a:rPr>
              <a:t>. These separation techniques </a:t>
            </a:r>
            <a:r>
              <a:rPr lang="en-US" sz="1800" dirty="0" smtClean="0">
                <a:solidFill>
                  <a:srgbClr val="FFFF00"/>
                </a:solidFill>
              </a:rPr>
              <a:t>gain </a:t>
            </a:r>
            <a:r>
              <a:rPr lang="en-US" sz="1800" dirty="0">
                <a:solidFill>
                  <a:srgbClr val="FFFF00"/>
                </a:solidFill>
              </a:rPr>
              <a:t>importance in </a:t>
            </a:r>
            <a:r>
              <a:rPr lang="en-US" sz="1800" dirty="0" smtClean="0">
                <a:solidFill>
                  <a:srgbClr val="FFFF00"/>
                </a:solidFill>
              </a:rPr>
              <a:t>Fuel </a:t>
            </a:r>
            <a:r>
              <a:rPr lang="en-US" sz="1800" dirty="0">
                <a:solidFill>
                  <a:srgbClr val="FFFF00"/>
                </a:solidFill>
              </a:rPr>
              <a:t>Industry, biotechnology, biochemical processes, and forensic science. Chromatography is used for quality analyses and checker in the food industry, by identifying and separating, analyzing additives, vitamins, preservatives, proteins, and amino acids. Chromatography like HPLC is used in DNA fingerprinting and </a:t>
            </a:r>
            <a:r>
              <a:rPr lang="en-US" sz="1800" dirty="0" smtClean="0">
                <a:solidFill>
                  <a:srgbClr val="FFFF00"/>
                </a:solidFill>
              </a:rPr>
              <a:t>bioinformatics.</a:t>
            </a:r>
            <a:endParaRPr lang="en-US" sz="1800" dirty="0">
              <a:solidFill>
                <a:srgbClr val="FFFF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3</a:t>
            </a:fld>
            <a:endParaRPr lang="en-US" dirty="0"/>
          </a:p>
        </p:txBody>
      </p:sp>
    </p:spTree>
    <p:extLst>
      <p:ext uri="{BB962C8B-B14F-4D97-AF65-F5344CB8AC3E}">
        <p14:creationId xmlns:p14="http://schemas.microsoft.com/office/powerpoint/2010/main" val="12905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312" y="1371600"/>
            <a:ext cx="807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9744317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lstStyle/>
          <a:p>
            <a:r>
              <a:rPr lang="en-US" u="sng" dirty="0" smtClean="0">
                <a:solidFill>
                  <a:srgbClr val="FF0000"/>
                </a:solidFill>
              </a:rPr>
              <a:t>Definition</a:t>
            </a:r>
            <a:endParaRPr lang="en-US" u="sng" dirty="0">
              <a:solidFill>
                <a:srgbClr val="FF0000"/>
              </a:solidFill>
            </a:endParaRPr>
          </a:p>
        </p:txBody>
      </p:sp>
      <p:sp>
        <p:nvSpPr>
          <p:cNvPr id="3" name="Content Placeholder 2"/>
          <p:cNvSpPr>
            <a:spLocks noGrp="1"/>
          </p:cNvSpPr>
          <p:nvPr>
            <p:ph idx="1"/>
          </p:nvPr>
        </p:nvSpPr>
        <p:spPr>
          <a:xfrm>
            <a:off x="304800" y="1676400"/>
            <a:ext cx="8382000" cy="4190999"/>
          </a:xfrm>
        </p:spPr>
        <p:txBody>
          <a:bodyPr>
            <a:normAutofit/>
          </a:bodyPr>
          <a:lstStyle/>
          <a:p>
            <a:r>
              <a:rPr lang="en-US" dirty="0" smtClean="0">
                <a:solidFill>
                  <a:srgbClr val="FFFF00"/>
                </a:solidFill>
                <a:latin typeface="Times New Roman" pitchFamily="18" charset="0"/>
                <a:cs typeface="Times New Roman" pitchFamily="18" charset="0"/>
              </a:rPr>
              <a:t>Chromatography  is a combination of two words taken from  Greek: </a:t>
            </a:r>
            <a:r>
              <a:rPr lang="en-US" dirty="0" err="1" smtClean="0">
                <a:solidFill>
                  <a:srgbClr val="FFFF00"/>
                </a:solidFill>
                <a:latin typeface="Times New Roman" pitchFamily="18" charset="0"/>
                <a:cs typeface="Times New Roman" pitchFamily="18" charset="0"/>
              </a:rPr>
              <a:t>chroma</a:t>
            </a:r>
            <a:r>
              <a:rPr lang="en-US" dirty="0" smtClean="0">
                <a:solidFill>
                  <a:srgbClr val="FFFF00"/>
                </a:solidFill>
                <a:latin typeface="Times New Roman" pitchFamily="18" charset="0"/>
                <a:cs typeface="Times New Roman" pitchFamily="18" charset="0"/>
              </a:rPr>
              <a:t> </a:t>
            </a:r>
            <a:r>
              <a:rPr lang="en-US" dirty="0">
                <a:solidFill>
                  <a:srgbClr val="FFFF00"/>
                </a:solidFill>
                <a:latin typeface="Times New Roman" pitchFamily="18" charset="0"/>
                <a:cs typeface="Times New Roman" pitchFamily="18" charset="0"/>
              </a:rPr>
              <a:t>"color and </a:t>
            </a:r>
            <a:r>
              <a:rPr lang="en-US" dirty="0" err="1">
                <a:solidFill>
                  <a:srgbClr val="FFFF00"/>
                </a:solidFill>
                <a:latin typeface="Times New Roman" pitchFamily="18" charset="0"/>
                <a:cs typeface="Times New Roman" pitchFamily="18" charset="0"/>
              </a:rPr>
              <a:t>graphein</a:t>
            </a:r>
            <a:r>
              <a:rPr lang="en-US" dirty="0">
                <a:solidFill>
                  <a:srgbClr val="FFFF00"/>
                </a:solidFill>
                <a:latin typeface="Times New Roman" pitchFamily="18" charset="0"/>
                <a:cs typeface="Times New Roman" pitchFamily="18" charset="0"/>
              </a:rPr>
              <a:t> "to write") is the collective term for a set of laboratory techniques for the separation of </a:t>
            </a:r>
            <a:r>
              <a:rPr lang="en-US" dirty="0" smtClean="0">
                <a:solidFill>
                  <a:srgbClr val="FFFF00"/>
                </a:solidFill>
                <a:latin typeface="Times New Roman" pitchFamily="18" charset="0"/>
                <a:cs typeface="Times New Roman" pitchFamily="18" charset="0"/>
              </a:rPr>
              <a:t>different components from a mixtures in order to either purify them or for their identification. </a:t>
            </a:r>
            <a:endParaRPr lang="en-US" dirty="0">
              <a:solidFill>
                <a:srgbClr val="FFFF00"/>
              </a:solidFill>
              <a:latin typeface="Times New Roman" pitchFamily="18" charset="0"/>
              <a:cs typeface="Times New Roman" pitchFamily="18" charset="0"/>
            </a:endParaRPr>
          </a:p>
          <a:p>
            <a:r>
              <a:rPr lang="en-US" dirty="0" smtClean="0">
                <a:solidFill>
                  <a:srgbClr val="FFFF00"/>
                </a:solidFill>
                <a:latin typeface="Times New Roman" pitchFamily="18" charset="0"/>
                <a:cs typeface="Times New Roman" pitchFamily="18" charset="0"/>
              </a:rPr>
              <a:t>It is physical method of separation in which we exploit the physical properties of the individual constituents of mixture to separate from each other.</a:t>
            </a:r>
          </a:p>
          <a:p>
            <a:r>
              <a:rPr lang="en-US" dirty="0" smtClean="0">
                <a:solidFill>
                  <a:srgbClr val="FFFF00"/>
                </a:solidFill>
                <a:latin typeface="Times New Roman" pitchFamily="18" charset="0"/>
                <a:cs typeface="Times New Roman" pitchFamily="18" charset="0"/>
              </a:rPr>
              <a:t>The </a:t>
            </a:r>
            <a:r>
              <a:rPr lang="en-US" dirty="0">
                <a:solidFill>
                  <a:srgbClr val="FFFF00"/>
                </a:solidFill>
                <a:latin typeface="Times New Roman" pitchFamily="18" charset="0"/>
                <a:cs typeface="Times New Roman" pitchFamily="18" charset="0"/>
              </a:rPr>
              <a:t>mixture is dissolved in a fluid called the mobile phase, which carries it through </a:t>
            </a:r>
            <a:r>
              <a:rPr lang="en-US" dirty="0" smtClean="0">
                <a:solidFill>
                  <a:srgbClr val="FFFF00"/>
                </a:solidFill>
                <a:latin typeface="Times New Roman" pitchFamily="18" charset="0"/>
                <a:cs typeface="Times New Roman" pitchFamily="18" charset="0"/>
              </a:rPr>
              <a:t>an inert support  </a:t>
            </a:r>
            <a:r>
              <a:rPr lang="en-US" dirty="0">
                <a:solidFill>
                  <a:srgbClr val="FFFF00"/>
                </a:solidFill>
                <a:latin typeface="Times New Roman" pitchFamily="18" charset="0"/>
                <a:cs typeface="Times New Roman" pitchFamily="18" charset="0"/>
              </a:rPr>
              <a:t>material called the stationary phase. </a:t>
            </a:r>
          </a:p>
          <a:p>
            <a:r>
              <a:rPr lang="en-US" dirty="0">
                <a:solidFill>
                  <a:srgbClr val="FFFF00"/>
                </a:solidFill>
                <a:latin typeface="Times New Roman" pitchFamily="18" charset="0"/>
                <a:cs typeface="Times New Roman" pitchFamily="18" charset="0"/>
              </a:rPr>
              <a:t>The various constituents of the mixture travel at different speeds, causing them to separate. The separation is based on differential partitioning between the mobile and stationary phases.</a:t>
            </a:r>
          </a:p>
          <a:p>
            <a:endParaRPr lang="en-US" dirty="0">
              <a:solidFill>
                <a:srgbClr val="FFFF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4</a:t>
            </a:fld>
            <a:endParaRPr lang="en-US" dirty="0"/>
          </a:p>
        </p:txBody>
      </p:sp>
    </p:spTree>
    <p:extLst>
      <p:ext uri="{BB962C8B-B14F-4D97-AF65-F5344CB8AC3E}">
        <p14:creationId xmlns:p14="http://schemas.microsoft.com/office/powerpoint/2010/main" val="2480386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7543800" cy="914400"/>
          </a:xfrm>
        </p:spPr>
        <p:txBody>
          <a:bodyPr/>
          <a:lstStyle/>
          <a:p>
            <a:r>
              <a:rPr lang="en-US" sz="3600" u="sng" dirty="0" smtClean="0">
                <a:solidFill>
                  <a:srgbClr val="FF0000"/>
                </a:solidFill>
              </a:rPr>
              <a:t>History of Chromatography</a:t>
            </a:r>
            <a:endParaRPr lang="en-US" sz="3600" u="sng" dirty="0">
              <a:solidFill>
                <a:srgbClr val="FF0000"/>
              </a:solidFill>
            </a:endParaRPr>
          </a:p>
        </p:txBody>
      </p:sp>
      <p:sp>
        <p:nvSpPr>
          <p:cNvPr id="3" name="Content Placeholder 2"/>
          <p:cNvSpPr>
            <a:spLocks noGrp="1"/>
          </p:cNvSpPr>
          <p:nvPr>
            <p:ph idx="1"/>
          </p:nvPr>
        </p:nvSpPr>
        <p:spPr>
          <a:xfrm>
            <a:off x="152400" y="1676400"/>
            <a:ext cx="8458200" cy="4114800"/>
          </a:xfrm>
        </p:spPr>
        <p:txBody>
          <a:bodyPr>
            <a:normAutofit lnSpcReduction="10000"/>
          </a:bodyPr>
          <a:lstStyle/>
          <a:p>
            <a:pPr>
              <a:buFont typeface="Wingdings" pitchFamily="2" charset="2"/>
              <a:buChar char="Ø"/>
            </a:pPr>
            <a:endParaRPr lang="en-US" dirty="0" smtClean="0">
              <a:solidFill>
                <a:srgbClr val="FFFF00"/>
              </a:solidFill>
              <a:latin typeface="Times New Roman" pitchFamily="18" charset="0"/>
              <a:cs typeface="Times New Roman" pitchFamily="18" charset="0"/>
            </a:endParaRPr>
          </a:p>
          <a:p>
            <a:pPr>
              <a:buFont typeface="Wingdings" pitchFamily="2" charset="2"/>
              <a:buChar char="Ø"/>
            </a:pPr>
            <a:r>
              <a:rPr lang="en-US" dirty="0" smtClean="0">
                <a:solidFill>
                  <a:srgbClr val="FFFF00"/>
                </a:solidFill>
                <a:latin typeface="Times New Roman" pitchFamily="18" charset="0"/>
                <a:cs typeface="Times New Roman" pitchFamily="18" charset="0"/>
              </a:rPr>
              <a:t>Chromatography like process were occurring in nature from million of years but no attention will given  until 1855, when </a:t>
            </a:r>
            <a:r>
              <a:rPr lang="de-DE" dirty="0" smtClean="0">
                <a:solidFill>
                  <a:srgbClr val="FFFF00"/>
                </a:solidFill>
                <a:latin typeface="Times New Roman" pitchFamily="18" charset="0"/>
                <a:cs typeface="Times New Roman" pitchFamily="18" charset="0"/>
              </a:rPr>
              <a:t>German </a:t>
            </a:r>
            <a:r>
              <a:rPr lang="de-DE" dirty="0">
                <a:solidFill>
                  <a:srgbClr val="FFFF00"/>
                </a:solidFill>
                <a:latin typeface="Times New Roman" pitchFamily="18" charset="0"/>
                <a:cs typeface="Times New Roman" pitchFamily="18" charset="0"/>
              </a:rPr>
              <a:t>chemist </a:t>
            </a:r>
            <a:r>
              <a:rPr lang="de-DE" dirty="0" smtClean="0">
                <a:solidFill>
                  <a:srgbClr val="FFFF00"/>
                </a:solidFill>
                <a:latin typeface="Times New Roman" pitchFamily="18" charset="0"/>
                <a:cs typeface="Times New Roman" pitchFamily="18" charset="0"/>
              </a:rPr>
              <a:t> </a:t>
            </a:r>
            <a:r>
              <a:rPr lang="de-DE" dirty="0">
                <a:solidFill>
                  <a:srgbClr val="FFFF00"/>
                </a:solidFill>
                <a:latin typeface="Times New Roman" pitchFamily="18" charset="0"/>
                <a:cs typeface="Times New Roman" pitchFamily="18" charset="0"/>
              </a:rPr>
              <a:t>Ferdinand Runge, </a:t>
            </a:r>
            <a:r>
              <a:rPr lang="en-US" dirty="0" smtClean="0">
                <a:solidFill>
                  <a:srgbClr val="FFFF00"/>
                </a:solidFill>
                <a:latin typeface="Times New Roman" pitchFamily="18" charset="0"/>
                <a:cs typeface="Times New Roman" pitchFamily="18" charset="0"/>
              </a:rPr>
              <a:t> passed </a:t>
            </a:r>
            <a:r>
              <a:rPr lang="en-US" dirty="0">
                <a:solidFill>
                  <a:srgbClr val="FFFF00"/>
                </a:solidFill>
                <a:latin typeface="Times New Roman" pitchFamily="18" charset="0"/>
                <a:cs typeface="Times New Roman" pitchFamily="18" charset="0"/>
              </a:rPr>
              <a:t>a mixture through an inert material to create separation of the solution components based on differential </a:t>
            </a:r>
            <a:r>
              <a:rPr lang="en-US" dirty="0" smtClean="0">
                <a:solidFill>
                  <a:srgbClr val="FFFF00"/>
                </a:solidFill>
                <a:latin typeface="Times New Roman" pitchFamily="18" charset="0"/>
                <a:cs typeface="Times New Roman" pitchFamily="18" charset="0"/>
              </a:rPr>
              <a:t>adsorption </a:t>
            </a:r>
            <a:r>
              <a:rPr lang="en-US" dirty="0">
                <a:solidFill>
                  <a:srgbClr val="FFFF00"/>
                </a:solidFill>
                <a:latin typeface="Times New Roman" pitchFamily="18" charset="0"/>
                <a:cs typeface="Times New Roman" pitchFamily="18" charset="0"/>
              </a:rPr>
              <a:t>described the use of paper to analyze dyes</a:t>
            </a:r>
            <a:r>
              <a:rPr lang="en-US" dirty="0" smtClean="0">
                <a:solidFill>
                  <a:srgbClr val="FFFF00"/>
                </a:solidFill>
                <a:latin typeface="Times New Roman" pitchFamily="18" charset="0"/>
                <a:cs typeface="Times New Roman" pitchFamily="18" charset="0"/>
              </a:rPr>
              <a:t>.</a:t>
            </a:r>
          </a:p>
          <a:p>
            <a:pPr>
              <a:buFont typeface="Wingdings" pitchFamily="2" charset="2"/>
              <a:buChar char="Ø"/>
            </a:pPr>
            <a:r>
              <a:rPr lang="en-US" dirty="0" smtClean="0">
                <a:solidFill>
                  <a:srgbClr val="FFFF00"/>
                </a:solidFill>
                <a:latin typeface="Times New Roman" pitchFamily="18" charset="0"/>
                <a:cs typeface="Times New Roman" pitchFamily="18" charset="0"/>
              </a:rPr>
              <a:t>Chromatography had a powerful impact in terms of a scientific concept beginning in  1860 with the work of </a:t>
            </a:r>
            <a:r>
              <a:rPr lang="en-US" dirty="0" err="1" smtClean="0">
                <a:solidFill>
                  <a:srgbClr val="FFFF00"/>
                </a:solidFill>
                <a:latin typeface="Times New Roman" pitchFamily="18" charset="0"/>
                <a:cs typeface="Times New Roman" pitchFamily="18" charset="0"/>
              </a:rPr>
              <a:t>friedrich</a:t>
            </a:r>
            <a:r>
              <a:rPr lang="en-US" dirty="0" smtClean="0">
                <a:solidFill>
                  <a:srgbClr val="FFFF00"/>
                </a:solidFill>
                <a:latin typeface="Times New Roman" pitchFamily="18" charset="0"/>
                <a:cs typeface="Times New Roman" pitchFamily="18" charset="0"/>
              </a:rPr>
              <a:t>  who was a pioneer of paper chromatography. He developed the theory of capillary analysis by using paper strips while examining  wine, milk, alkaloids, dyes and oils among other.</a:t>
            </a:r>
          </a:p>
          <a:p>
            <a:r>
              <a:rPr lang="en-US" dirty="0" smtClean="0">
                <a:solidFill>
                  <a:srgbClr val="FFFF00"/>
                </a:solidFill>
                <a:latin typeface="Times New Roman" pitchFamily="18" charset="0"/>
                <a:cs typeface="Times New Roman" pitchFamily="18" charset="0"/>
              </a:rPr>
              <a:t>His work was an improvement of the work of </a:t>
            </a:r>
            <a:r>
              <a:rPr lang="en-US" dirty="0">
                <a:solidFill>
                  <a:srgbClr val="FFFF00"/>
                </a:solidFill>
                <a:latin typeface="Times New Roman" pitchFamily="18" charset="0"/>
                <a:cs typeface="Times New Roman" pitchFamily="18" charset="0"/>
              </a:rPr>
              <a:t>C</a:t>
            </a:r>
            <a:r>
              <a:rPr lang="en-US" dirty="0" smtClean="0">
                <a:solidFill>
                  <a:srgbClr val="FFFF00"/>
                </a:solidFill>
                <a:latin typeface="Times New Roman" pitchFamily="18" charset="0"/>
                <a:cs typeface="Times New Roman" pitchFamily="18" charset="0"/>
              </a:rPr>
              <a:t>hristian </a:t>
            </a:r>
            <a:r>
              <a:rPr lang="en-US" dirty="0" err="1" smtClean="0">
                <a:solidFill>
                  <a:srgbClr val="FFFF00"/>
                </a:solidFill>
                <a:latin typeface="Times New Roman" pitchFamily="18" charset="0"/>
                <a:cs typeface="Times New Roman" pitchFamily="18" charset="0"/>
              </a:rPr>
              <a:t>friedrich</a:t>
            </a:r>
            <a:r>
              <a:rPr lang="en-US" dirty="0">
                <a:solidFill>
                  <a:srgbClr val="FFFF00"/>
                </a:solidFill>
                <a:latin typeface="Times New Roman" pitchFamily="18" charset="0"/>
                <a:cs typeface="Times New Roman" pitchFamily="18" charset="0"/>
              </a:rPr>
              <a:t> </a:t>
            </a:r>
            <a:r>
              <a:rPr lang="en-US" dirty="0" err="1" smtClean="0">
                <a:solidFill>
                  <a:srgbClr val="FFFF00"/>
                </a:solidFill>
                <a:latin typeface="Times New Roman" pitchFamily="18" charset="0"/>
                <a:cs typeface="Times New Roman" pitchFamily="18" charset="0"/>
              </a:rPr>
              <a:t>Schönbein</a:t>
            </a:r>
            <a:r>
              <a:rPr lang="en-US" dirty="0" smtClean="0">
                <a:solidFill>
                  <a:srgbClr val="FFFF00"/>
                </a:solidFill>
                <a:latin typeface="Times New Roman" pitchFamily="18" charset="0"/>
                <a:cs typeface="Times New Roman" pitchFamily="18" charset="0"/>
              </a:rPr>
              <a:t>, who was his mentor (1799-1868)</a:t>
            </a:r>
          </a:p>
          <a:p>
            <a:pPr marL="0" indent="0">
              <a:buNone/>
            </a:pPr>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5</a:t>
            </a:fld>
            <a:endParaRPr lang="en-US" dirty="0"/>
          </a:p>
        </p:txBody>
      </p:sp>
    </p:spTree>
    <p:extLst>
      <p:ext uri="{BB962C8B-B14F-4D97-AF65-F5344CB8AC3E}">
        <p14:creationId xmlns:p14="http://schemas.microsoft.com/office/powerpoint/2010/main" val="249943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2718"/>
            <a:ext cx="7924800" cy="690282"/>
          </a:xfrm>
        </p:spPr>
        <p:txBody>
          <a:bodyPr/>
          <a:lstStyle/>
          <a:p>
            <a:r>
              <a:rPr lang="en-US" sz="3600" u="sng" dirty="0">
                <a:solidFill>
                  <a:srgbClr val="FF0000"/>
                </a:solidFill>
              </a:rPr>
              <a:t>History of </a:t>
            </a:r>
            <a:r>
              <a:rPr lang="en-US" sz="3600" u="sng" dirty="0" smtClean="0">
                <a:solidFill>
                  <a:srgbClr val="FF0000"/>
                </a:solidFill>
              </a:rPr>
              <a:t>Chromatography cont</a:t>
            </a:r>
            <a:r>
              <a:rPr lang="en-US" sz="3600" u="sng" dirty="0" smtClean="0">
                <a:solidFill>
                  <a:srgbClr val="FF0000"/>
                </a:solidFill>
              </a:rPr>
              <a:t>..</a:t>
            </a:r>
            <a:endParaRPr lang="en-US" sz="3600" u="sng" dirty="0"/>
          </a:p>
        </p:txBody>
      </p:sp>
      <p:sp>
        <p:nvSpPr>
          <p:cNvPr id="3" name="Content Placeholder 2"/>
          <p:cNvSpPr>
            <a:spLocks noGrp="1"/>
          </p:cNvSpPr>
          <p:nvPr>
            <p:ph idx="1"/>
          </p:nvPr>
        </p:nvSpPr>
        <p:spPr>
          <a:xfrm>
            <a:off x="152400" y="1676400"/>
            <a:ext cx="8534400" cy="3962400"/>
          </a:xfrm>
        </p:spPr>
        <p:txBody>
          <a:bodyPr>
            <a:noAutofit/>
          </a:bodyPr>
          <a:lstStyle/>
          <a:p>
            <a:pPr marL="0" indent="0" algn="just">
              <a:buNone/>
            </a:pPr>
            <a:r>
              <a:rPr lang="en-US" dirty="0" smtClean="0">
                <a:solidFill>
                  <a:srgbClr val="FFFF00"/>
                </a:solidFill>
                <a:latin typeface="Times New Roman" pitchFamily="18" charset="0"/>
                <a:cs typeface="Times New Roman" pitchFamily="18" charset="0"/>
              </a:rPr>
              <a:t>In 1906 Mikhail </a:t>
            </a:r>
            <a:r>
              <a:rPr lang="en-US" dirty="0" err="1" smtClean="0">
                <a:solidFill>
                  <a:srgbClr val="FFFF00"/>
                </a:solidFill>
                <a:latin typeface="Times New Roman" pitchFamily="18" charset="0"/>
                <a:cs typeface="Times New Roman" pitchFamily="18" charset="0"/>
              </a:rPr>
              <a:t>Tsvet</a:t>
            </a:r>
            <a:r>
              <a:rPr lang="en-US" dirty="0" smtClean="0">
                <a:solidFill>
                  <a:srgbClr val="FFFF00"/>
                </a:solidFill>
                <a:latin typeface="Times New Roman" pitchFamily="18" charset="0"/>
                <a:cs typeface="Times New Roman" pitchFamily="18" charset="0"/>
              </a:rPr>
              <a:t>, a Russian botanist, developed the concept of liquid chromatography during his attempt to purify chlorophylls from plant extracts. this discovery earned him the nickname of, “father of chromatography” more appropriately father of “liquid” chromatography. he continued to work with chromatography in the first decade of the 20th century, primarily for the separation of plant pigments such as chlorophyll, carotenes, and </a:t>
            </a:r>
            <a:r>
              <a:rPr lang="en-US" dirty="0" err="1" smtClean="0">
                <a:solidFill>
                  <a:srgbClr val="FFFF00"/>
                </a:solidFill>
                <a:latin typeface="Times New Roman" pitchFamily="18" charset="0"/>
                <a:cs typeface="Times New Roman" pitchFamily="18" charset="0"/>
              </a:rPr>
              <a:t>xanthophylls</a:t>
            </a:r>
            <a:r>
              <a:rPr lang="en-US" dirty="0" smtClean="0">
                <a:solidFill>
                  <a:srgbClr val="FFFF00"/>
                </a:solidFill>
                <a:latin typeface="Times New Roman" pitchFamily="18" charset="0"/>
                <a:cs typeface="Times New Roman" pitchFamily="18" charset="0"/>
              </a:rPr>
              <a:t>. Since these components have different colors (green, orange, </a:t>
            </a:r>
            <a:r>
              <a:rPr lang="en-US" dirty="0" err="1" smtClean="0">
                <a:solidFill>
                  <a:srgbClr val="FFFF00"/>
                </a:solidFill>
                <a:latin typeface="Times New Roman" pitchFamily="18" charset="0"/>
                <a:cs typeface="Times New Roman" pitchFamily="18" charset="0"/>
              </a:rPr>
              <a:t>andyellow</a:t>
            </a:r>
            <a:r>
              <a:rPr lang="en-US" dirty="0" smtClean="0">
                <a:solidFill>
                  <a:srgbClr val="FFFF00"/>
                </a:solidFill>
                <a:latin typeface="Times New Roman" pitchFamily="18" charset="0"/>
                <a:cs typeface="Times New Roman" pitchFamily="18" charset="0"/>
              </a:rPr>
              <a:t>, respectively). </a:t>
            </a:r>
          </a:p>
          <a:p>
            <a:pPr marL="0" indent="0" algn="just">
              <a:buNone/>
            </a:pPr>
            <a:r>
              <a:rPr lang="en-US" dirty="0" smtClean="0">
                <a:solidFill>
                  <a:srgbClr val="FFFF00"/>
                </a:solidFill>
                <a:latin typeface="Times New Roman" pitchFamily="18" charset="0"/>
                <a:cs typeface="Times New Roman" pitchFamily="18" charset="0"/>
              </a:rPr>
              <a:t>They gave the technique its name “Chromatography” or “color writing”. Other types of chromatography developed during the 1930s and 1940s and continued to this day making the technique useful and essential for many separation and purification process.</a:t>
            </a:r>
            <a:endParaRPr lang="en-US" dirty="0">
              <a:solidFill>
                <a:srgbClr val="FFFF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6</a:t>
            </a:fld>
            <a:endParaRPr lang="en-US" dirty="0"/>
          </a:p>
        </p:txBody>
      </p:sp>
    </p:spTree>
    <p:extLst>
      <p:ext uri="{BB962C8B-B14F-4D97-AF65-F5344CB8AC3E}">
        <p14:creationId xmlns:p14="http://schemas.microsoft.com/office/powerpoint/2010/main" val="2690644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7055380" cy="690282"/>
          </a:xfrm>
        </p:spPr>
        <p:txBody>
          <a:bodyPr/>
          <a:lstStyle/>
          <a:p>
            <a:r>
              <a:rPr lang="en-US" u="sng" dirty="0">
                <a:solidFill>
                  <a:srgbClr val="FF0000"/>
                </a:solidFill>
              </a:rPr>
              <a:t>Principles</a:t>
            </a:r>
          </a:p>
        </p:txBody>
      </p:sp>
      <p:sp>
        <p:nvSpPr>
          <p:cNvPr id="5" name="Content Placeholder 4"/>
          <p:cNvSpPr>
            <a:spLocks noGrp="1"/>
          </p:cNvSpPr>
          <p:nvPr>
            <p:ph idx="1"/>
          </p:nvPr>
        </p:nvSpPr>
        <p:spPr>
          <a:xfrm>
            <a:off x="304800" y="1981200"/>
            <a:ext cx="8229600" cy="3200400"/>
          </a:xfrm>
        </p:spPr>
        <p:txBody>
          <a:bodyPr/>
          <a:lstStyle/>
          <a:p>
            <a:pPr algn="just"/>
            <a:r>
              <a:rPr lang="en-US" dirty="0">
                <a:solidFill>
                  <a:srgbClr val="FFFF00"/>
                </a:solidFill>
              </a:rPr>
              <a:t>Chromatography usually consists of mobile phase and stationary phase. The mobile phase refers to the mixture of substances to be separated dissolved in a liquid or a gas.</a:t>
            </a:r>
          </a:p>
          <a:p>
            <a:pPr algn="just"/>
            <a:r>
              <a:rPr lang="en-US" dirty="0">
                <a:solidFill>
                  <a:srgbClr val="FFFF00"/>
                </a:solidFill>
              </a:rPr>
              <a:t>The stationary phase is a porous solid matrix through which the sample contained in the mobile phase percolates.</a:t>
            </a:r>
          </a:p>
          <a:p>
            <a:pPr algn="just"/>
            <a:r>
              <a:rPr lang="en-US" dirty="0">
                <a:solidFill>
                  <a:srgbClr val="FFFF00"/>
                </a:solidFill>
              </a:rPr>
              <a:t>The interaction between the mobile phase and the stationary phase results in the separation of the compound from the mixture. </a:t>
            </a:r>
          </a:p>
          <a:p>
            <a:endParaRPr lang="en-US" dirty="0"/>
          </a:p>
        </p:txBody>
      </p:sp>
      <p:sp>
        <p:nvSpPr>
          <p:cNvPr id="2" name="Slide Number Placeholder 1"/>
          <p:cNvSpPr>
            <a:spLocks noGrp="1"/>
          </p:cNvSpPr>
          <p:nvPr>
            <p:ph type="sldNum" sz="quarter" idx="12"/>
          </p:nvPr>
        </p:nvSpPr>
        <p:spPr/>
        <p:txBody>
          <a:bodyPr/>
          <a:lstStyle/>
          <a:p>
            <a:fld id="{D7A6F040-B305-4281-B21E-EAAED6A2BF31}" type="slidenum">
              <a:rPr lang="en-US" smtClean="0"/>
              <a:pPr/>
              <a:t>7</a:t>
            </a:fld>
            <a:endParaRPr lang="en-US" dirty="0"/>
          </a:p>
        </p:txBody>
      </p:sp>
    </p:spTree>
    <p:extLst>
      <p:ext uri="{BB962C8B-B14F-4D97-AF65-F5344CB8AC3E}">
        <p14:creationId xmlns:p14="http://schemas.microsoft.com/office/powerpoint/2010/main" val="2308993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81000"/>
            <a:ext cx="7055380" cy="842682"/>
          </a:xfrm>
        </p:spPr>
        <p:txBody>
          <a:bodyPr/>
          <a:lstStyle/>
          <a:p>
            <a:r>
              <a:rPr lang="en-US" u="sng" dirty="0" smtClean="0">
                <a:solidFill>
                  <a:srgbClr val="FF0000"/>
                </a:solidFill>
              </a:rPr>
              <a:t>Chromatographic Terms</a:t>
            </a:r>
            <a:endParaRPr lang="en-US" u="sng" dirty="0">
              <a:solidFill>
                <a:srgbClr val="FF0000"/>
              </a:solidFill>
            </a:endParaRPr>
          </a:p>
        </p:txBody>
      </p:sp>
      <p:sp>
        <p:nvSpPr>
          <p:cNvPr id="4" name="Slide Number Placeholder 3"/>
          <p:cNvSpPr>
            <a:spLocks noGrp="1"/>
          </p:cNvSpPr>
          <p:nvPr>
            <p:ph type="sldNum" sz="quarter" idx="12"/>
          </p:nvPr>
        </p:nvSpPr>
        <p:spPr/>
        <p:txBody>
          <a:bodyPr/>
          <a:lstStyle/>
          <a:p>
            <a:fld id="{D7A6F040-B305-4281-B21E-EAAED6A2BF31}" type="slidenum">
              <a:rPr lang="en-US" smtClean="0"/>
              <a:pPr/>
              <a:t>8</a:t>
            </a:fld>
            <a:endParaRPr lang="en-US" dirty="0"/>
          </a:p>
        </p:txBody>
      </p:sp>
      <p:sp>
        <p:nvSpPr>
          <p:cNvPr id="3" name="Content Placeholder 2"/>
          <p:cNvSpPr>
            <a:spLocks noGrp="1"/>
          </p:cNvSpPr>
          <p:nvPr>
            <p:ph idx="4294967295"/>
          </p:nvPr>
        </p:nvSpPr>
        <p:spPr>
          <a:xfrm>
            <a:off x="0" y="1828800"/>
            <a:ext cx="8763000" cy="4195763"/>
          </a:xfrm>
        </p:spPr>
        <p:txBody>
          <a:bodyPr/>
          <a:lstStyle/>
          <a:p>
            <a:r>
              <a:rPr lang="en-US" dirty="0" smtClean="0">
                <a:solidFill>
                  <a:srgbClr val="FFFF00"/>
                </a:solidFill>
              </a:rPr>
              <a:t>The </a:t>
            </a:r>
            <a:r>
              <a:rPr lang="en-US" dirty="0" err="1">
                <a:solidFill>
                  <a:srgbClr val="FFFF00"/>
                </a:solidFill>
              </a:rPr>
              <a:t>a</a:t>
            </a:r>
            <a:r>
              <a:rPr lang="en-US" dirty="0" err="1" smtClean="0">
                <a:solidFill>
                  <a:srgbClr val="FFFF00"/>
                </a:solidFill>
              </a:rPr>
              <a:t>nalyte</a:t>
            </a:r>
            <a:r>
              <a:rPr lang="en-US" dirty="0" smtClean="0">
                <a:solidFill>
                  <a:srgbClr val="FFFF00"/>
                </a:solidFill>
              </a:rPr>
              <a:t> is </a:t>
            </a:r>
            <a:r>
              <a:rPr lang="en-US" dirty="0">
                <a:solidFill>
                  <a:srgbClr val="FFFF00"/>
                </a:solidFill>
              </a:rPr>
              <a:t>the substance to be separated during </a:t>
            </a:r>
            <a:r>
              <a:rPr lang="en-US" dirty="0" smtClean="0">
                <a:solidFill>
                  <a:srgbClr val="FFFF00"/>
                </a:solidFill>
              </a:rPr>
              <a:t>Chromatography.</a:t>
            </a:r>
            <a:endParaRPr lang="en-US" sz="1800" dirty="0"/>
          </a:p>
          <a:p>
            <a:r>
              <a:rPr lang="en-US" sz="2400" dirty="0" smtClean="0">
                <a:solidFill>
                  <a:srgbClr val="FFFF00"/>
                </a:solidFill>
                <a:latin typeface="Gill Sans MT"/>
                <a:ea typeface="+mn-ea"/>
                <a:cs typeface="+mn-cs"/>
              </a:rPr>
              <a:t>The </a:t>
            </a:r>
            <a:r>
              <a:rPr lang="en-US" sz="2400" b="1" dirty="0" err="1" smtClean="0">
                <a:solidFill>
                  <a:srgbClr val="FFFF00"/>
                </a:solidFill>
                <a:latin typeface="Gill Sans MT"/>
                <a:ea typeface="+mn-ea"/>
                <a:cs typeface="+mn-cs"/>
              </a:rPr>
              <a:t>eluate</a:t>
            </a:r>
            <a:r>
              <a:rPr lang="en-US" sz="2400" dirty="0" smtClean="0">
                <a:solidFill>
                  <a:srgbClr val="FFFF00"/>
                </a:solidFill>
                <a:latin typeface="Gill Sans MT"/>
                <a:ea typeface="+mn-ea"/>
                <a:cs typeface="+mn-cs"/>
              </a:rPr>
              <a:t> </a:t>
            </a:r>
            <a:r>
              <a:rPr lang="en-US" sz="2400" dirty="0">
                <a:solidFill>
                  <a:srgbClr val="FFFF00"/>
                </a:solidFill>
                <a:latin typeface="Gill Sans MT"/>
                <a:ea typeface="+mn-ea"/>
                <a:cs typeface="+mn-cs"/>
              </a:rPr>
              <a:t>is the mobile phase leaving the column. </a:t>
            </a:r>
            <a:endParaRPr lang="en-US" sz="2400" dirty="0" smtClean="0">
              <a:solidFill>
                <a:srgbClr val="FFFF00"/>
              </a:solidFill>
              <a:latin typeface="Gill Sans MT"/>
              <a:ea typeface="+mn-ea"/>
              <a:cs typeface="+mn-cs"/>
            </a:endParaRPr>
          </a:p>
          <a:p>
            <a:r>
              <a:rPr lang="en-US" sz="2400" dirty="0" smtClean="0">
                <a:solidFill>
                  <a:srgbClr val="FFFF00"/>
                </a:solidFill>
                <a:latin typeface="Gill Sans MT"/>
                <a:ea typeface="+mn-ea"/>
                <a:cs typeface="+mn-cs"/>
              </a:rPr>
              <a:t>The </a:t>
            </a:r>
            <a:r>
              <a:rPr lang="en-US" sz="2400" dirty="0">
                <a:solidFill>
                  <a:srgbClr val="FFFF00"/>
                </a:solidFill>
                <a:latin typeface="Gill Sans MT"/>
                <a:ea typeface="+mn-ea"/>
                <a:cs typeface="+mn-cs"/>
              </a:rPr>
              <a:t>eluent is the solvent that carries the </a:t>
            </a:r>
            <a:r>
              <a:rPr lang="en-US" sz="2400" dirty="0" err="1" smtClean="0">
                <a:solidFill>
                  <a:srgbClr val="FFFF00"/>
                </a:solidFill>
                <a:latin typeface="Gill Sans MT"/>
                <a:ea typeface="+mn-ea"/>
                <a:cs typeface="+mn-cs"/>
              </a:rPr>
              <a:t>analyte</a:t>
            </a:r>
            <a:r>
              <a:rPr lang="en-US" sz="2400" dirty="0">
                <a:solidFill>
                  <a:srgbClr val="FFFF00"/>
                </a:solidFill>
                <a:latin typeface="Gill Sans MT"/>
                <a:ea typeface="+mn-ea"/>
                <a:cs typeface="+mn-cs"/>
              </a:rPr>
              <a:t>. </a:t>
            </a:r>
            <a:endParaRPr lang="en-US" sz="2400" dirty="0" smtClean="0">
              <a:solidFill>
                <a:srgbClr val="FFFF00"/>
              </a:solidFill>
              <a:latin typeface="Gill Sans MT"/>
              <a:ea typeface="+mn-ea"/>
              <a:cs typeface="+mn-cs"/>
            </a:endParaRPr>
          </a:p>
          <a:p>
            <a:r>
              <a:rPr lang="en-US" sz="2400" dirty="0" smtClean="0">
                <a:solidFill>
                  <a:srgbClr val="FFFF00"/>
                </a:solidFill>
                <a:latin typeface="Gill Sans MT"/>
                <a:ea typeface="+mn-ea"/>
                <a:cs typeface="+mn-cs"/>
              </a:rPr>
              <a:t>The </a:t>
            </a:r>
            <a:r>
              <a:rPr lang="en-US" sz="2400" dirty="0">
                <a:solidFill>
                  <a:srgbClr val="FFFF00"/>
                </a:solidFill>
                <a:latin typeface="Gill Sans MT"/>
                <a:ea typeface="+mn-ea"/>
                <a:cs typeface="+mn-cs"/>
              </a:rPr>
              <a:t>detector refers to the instrument used for qualitative and quantitative detection of </a:t>
            </a:r>
            <a:r>
              <a:rPr lang="en-US" sz="2400" dirty="0" err="1">
                <a:solidFill>
                  <a:srgbClr val="FFFF00"/>
                </a:solidFill>
                <a:latin typeface="Gill Sans MT"/>
                <a:ea typeface="+mn-ea"/>
                <a:cs typeface="+mn-cs"/>
              </a:rPr>
              <a:t>analytes</a:t>
            </a:r>
            <a:r>
              <a:rPr lang="en-US" sz="2400" dirty="0">
                <a:solidFill>
                  <a:srgbClr val="FFFF00"/>
                </a:solidFill>
                <a:latin typeface="Gill Sans MT"/>
                <a:ea typeface="+mn-ea"/>
                <a:cs typeface="+mn-cs"/>
              </a:rPr>
              <a:t> after separation. </a:t>
            </a:r>
            <a:endParaRPr lang="en-US" sz="2400" dirty="0" smtClean="0">
              <a:solidFill>
                <a:srgbClr val="FFFF00"/>
              </a:solidFill>
              <a:latin typeface="Gill Sans MT"/>
              <a:ea typeface="+mn-ea"/>
              <a:cs typeface="+mn-cs"/>
            </a:endParaRPr>
          </a:p>
          <a:p>
            <a:r>
              <a:rPr lang="en-US" sz="2400" dirty="0" smtClean="0">
                <a:solidFill>
                  <a:srgbClr val="FFFF00"/>
                </a:solidFill>
                <a:latin typeface="Gill Sans MT"/>
                <a:ea typeface="+mn-ea"/>
                <a:cs typeface="+mn-cs"/>
              </a:rPr>
              <a:t>The </a:t>
            </a:r>
            <a:r>
              <a:rPr lang="en-US" sz="2400" dirty="0">
                <a:solidFill>
                  <a:srgbClr val="FFFF00"/>
                </a:solidFill>
                <a:latin typeface="Gill Sans MT"/>
                <a:ea typeface="+mn-ea"/>
                <a:cs typeface="+mn-cs"/>
              </a:rPr>
              <a:t>chromatogram is the visual output of the chromatograph. </a:t>
            </a:r>
          </a:p>
          <a:p>
            <a:endParaRPr lang="en-US" dirty="0" smtClean="0">
              <a:solidFill>
                <a:srgbClr val="FFFF00"/>
              </a:solidFill>
            </a:endParaRPr>
          </a:p>
          <a:p>
            <a:endParaRPr lang="en-US" dirty="0">
              <a:solidFill>
                <a:srgbClr val="FFFF00"/>
              </a:solidFill>
            </a:endParaRPr>
          </a:p>
          <a:p>
            <a:endParaRPr lang="en-US" dirty="0"/>
          </a:p>
        </p:txBody>
      </p:sp>
    </p:spTree>
    <p:extLst>
      <p:ext uri="{BB962C8B-B14F-4D97-AF65-F5344CB8AC3E}">
        <p14:creationId xmlns:p14="http://schemas.microsoft.com/office/powerpoint/2010/main" val="18373879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lstStyle/>
          <a:p>
            <a:r>
              <a:rPr lang="en-US" sz="2400" u="sng" dirty="0">
                <a:solidFill>
                  <a:srgbClr val="FF0000"/>
                </a:solidFill>
              </a:rPr>
              <a:t>The chromatographic method of separation, in general, involves following steps</a:t>
            </a:r>
          </a:p>
        </p:txBody>
      </p:sp>
      <p:sp>
        <p:nvSpPr>
          <p:cNvPr id="3" name="Content Placeholder 2"/>
          <p:cNvSpPr>
            <a:spLocks noGrp="1"/>
          </p:cNvSpPr>
          <p:nvPr>
            <p:ph idx="1"/>
          </p:nvPr>
        </p:nvSpPr>
        <p:spPr>
          <a:xfrm>
            <a:off x="457200" y="1905000"/>
            <a:ext cx="8305800" cy="3124200"/>
          </a:xfrm>
        </p:spPr>
        <p:txBody>
          <a:bodyPr/>
          <a:lstStyle/>
          <a:p>
            <a:r>
              <a:rPr lang="en-US" dirty="0">
                <a:solidFill>
                  <a:srgbClr val="FFFF00"/>
                </a:solidFill>
              </a:rPr>
              <a:t>Adsorption or retention of substances on the stationary phase</a:t>
            </a:r>
          </a:p>
          <a:p>
            <a:r>
              <a:rPr lang="en-US" dirty="0">
                <a:solidFill>
                  <a:srgbClr val="FFFF00"/>
                </a:solidFill>
              </a:rPr>
              <a:t>Separation of the adsorption of substances by the mobile </a:t>
            </a:r>
            <a:r>
              <a:rPr lang="en-US" dirty="0" smtClean="0">
                <a:solidFill>
                  <a:srgbClr val="FFFF00"/>
                </a:solidFill>
              </a:rPr>
              <a:t>phase.</a:t>
            </a:r>
            <a:endParaRPr lang="en-US" dirty="0">
              <a:solidFill>
                <a:srgbClr val="FFFF00"/>
              </a:solidFill>
            </a:endParaRPr>
          </a:p>
          <a:p>
            <a:r>
              <a:rPr lang="en-US" dirty="0">
                <a:solidFill>
                  <a:srgbClr val="FFFF00"/>
                </a:solidFill>
              </a:rPr>
              <a:t>Recovery of the separated substances by a continuous flow of the mobile phase; the method being called </a:t>
            </a:r>
            <a:r>
              <a:rPr lang="en-US" dirty="0" smtClean="0">
                <a:solidFill>
                  <a:srgbClr val="FFFF00"/>
                </a:solidFill>
              </a:rPr>
              <a:t>elution. </a:t>
            </a:r>
            <a:endParaRPr lang="en-US" dirty="0">
              <a:solidFill>
                <a:srgbClr val="FFFF00"/>
              </a:solidFill>
            </a:endParaRPr>
          </a:p>
          <a:p>
            <a:r>
              <a:rPr lang="en-US" dirty="0">
                <a:solidFill>
                  <a:srgbClr val="FFFF00"/>
                </a:solidFill>
              </a:rPr>
              <a:t>Qualitative and </a:t>
            </a:r>
            <a:r>
              <a:rPr lang="en-US" dirty="0" smtClean="0">
                <a:solidFill>
                  <a:srgbClr val="FFFF00"/>
                </a:solidFill>
              </a:rPr>
              <a:t>Quantitative </a:t>
            </a:r>
            <a:r>
              <a:rPr lang="en-US" dirty="0">
                <a:solidFill>
                  <a:srgbClr val="FFFF00"/>
                </a:solidFill>
              </a:rPr>
              <a:t>analysis of the eluted </a:t>
            </a:r>
            <a:r>
              <a:rPr lang="en-US" dirty="0" smtClean="0">
                <a:solidFill>
                  <a:srgbClr val="FFFF00"/>
                </a:solidFill>
              </a:rPr>
              <a:t>substances.</a:t>
            </a:r>
            <a:endParaRPr lang="en-US" dirty="0">
              <a:solidFill>
                <a:srgbClr val="FFFF00"/>
              </a:solidFill>
            </a:endParaRPr>
          </a:p>
          <a:p>
            <a:endParaRPr lang="en-US" dirty="0"/>
          </a:p>
        </p:txBody>
      </p:sp>
      <p:sp>
        <p:nvSpPr>
          <p:cNvPr id="4" name="Slide Number Placeholder 3"/>
          <p:cNvSpPr>
            <a:spLocks noGrp="1"/>
          </p:cNvSpPr>
          <p:nvPr>
            <p:ph type="sldNum" sz="quarter" idx="12"/>
          </p:nvPr>
        </p:nvSpPr>
        <p:spPr/>
        <p:txBody>
          <a:bodyPr/>
          <a:lstStyle/>
          <a:p>
            <a:fld id="{D7A6F040-B305-4281-B21E-EAAED6A2BF31}" type="slidenum">
              <a:rPr lang="en-US" smtClean="0"/>
              <a:pPr/>
              <a:t>9</a:t>
            </a:fld>
            <a:endParaRPr lang="en-US" dirty="0"/>
          </a:p>
        </p:txBody>
      </p:sp>
    </p:spTree>
    <p:extLst>
      <p:ext uri="{BB962C8B-B14F-4D97-AF65-F5344CB8AC3E}">
        <p14:creationId xmlns:p14="http://schemas.microsoft.com/office/powerpoint/2010/main" val="3444856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10243</TotalTime>
  <Words>1860</Words>
  <Application>Microsoft Office PowerPoint</Application>
  <PresentationFormat>On-screen Show (4:3)</PresentationFormat>
  <Paragraphs>193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Ion</vt:lpstr>
      <vt:lpstr>PowerPoint Presentation</vt:lpstr>
      <vt:lpstr>CONTENTS</vt:lpstr>
      <vt:lpstr>Chromatography</vt:lpstr>
      <vt:lpstr>Definition</vt:lpstr>
      <vt:lpstr>History of Chromatography</vt:lpstr>
      <vt:lpstr>History of Chromatography cont..</vt:lpstr>
      <vt:lpstr>Principles</vt:lpstr>
      <vt:lpstr>Chromatographic Terms</vt:lpstr>
      <vt:lpstr>The chromatographic method of separation, in general, involves following steps</vt:lpstr>
      <vt:lpstr>PowerPoint Presentation</vt:lpstr>
      <vt:lpstr>Classification of chromatography</vt:lpstr>
      <vt:lpstr>Flow chart diagram of chromatography</vt:lpstr>
      <vt:lpstr>Adsorption chromatography</vt:lpstr>
      <vt:lpstr>Types</vt:lpstr>
      <vt:lpstr>Partition chromatography</vt:lpstr>
      <vt:lpstr>Types</vt:lpstr>
      <vt:lpstr>Ion exchange chromatography</vt:lpstr>
      <vt:lpstr>Types</vt:lpstr>
      <vt:lpstr>Size exclusion  chromatography </vt:lpstr>
      <vt:lpstr>SIZE EXCLUSION  CHROMATOGRAPHY</vt:lpstr>
      <vt:lpstr>Gas-Solid chromatography(G.S.C.)</vt:lpstr>
      <vt:lpstr>Gas-Liquid Chromatography</vt:lpstr>
      <vt:lpstr>Solid-Liquid chromatography</vt:lpstr>
      <vt:lpstr>Liquid-Liquid Chromatography</vt:lpstr>
      <vt:lpstr>Planner chromatography</vt:lpstr>
      <vt:lpstr>Rf-Value</vt:lpstr>
      <vt:lpstr>Rf value</vt:lpstr>
      <vt:lpstr>Column Chromatography</vt:lpstr>
      <vt:lpstr>Applications</vt:lpstr>
      <vt:lpstr>PowerPoint Presentation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HPLC</dc:title>
  <dc:creator>divya</dc:creator>
  <cp:lastModifiedBy>Khalid Mehmood</cp:lastModifiedBy>
  <cp:revision>588</cp:revision>
  <dcterms:created xsi:type="dcterms:W3CDTF">2011-06-19T10:52:26Z</dcterms:created>
  <dcterms:modified xsi:type="dcterms:W3CDTF">2020-05-16T08:12:46Z</dcterms:modified>
</cp:coreProperties>
</file>