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75" r:id="rId5"/>
    <p:sldId id="273" r:id="rId6"/>
    <p:sldId id="271" r:id="rId7"/>
    <p:sldId id="276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y.about.com/od/profilesofmajorthinkers/p/wundtprofil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to psychology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By: Mr.M Sulaman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Applied psychologists conduct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applied research that seeks to solve everyday problems.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Applied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psychology focuses on the use of different psychological principles to solve real world problems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391400" cy="4190999"/>
          </a:xfrm>
        </p:spPr>
      </p:pic>
    </p:spTree>
    <p:extLst>
      <p:ext uri="{BB962C8B-B14F-4D97-AF65-F5344CB8AC3E}">
        <p14:creationId xmlns:p14="http://schemas.microsoft.com/office/powerpoint/2010/main" val="24234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Psychology Mind can be defined as:</a:t>
            </a: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totality of conscious and unconscious mental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processes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activities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 has Two parts 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conscious mind:</a:t>
            </a:r>
          </a:p>
          <a:p>
            <a:pPr marL="109728" indent="0">
              <a:buClr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conscious mind involves all of the things that you are currently aware of and thinking about.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Font typeface="+mj-lt"/>
              <a:buAutoNum type="arabicPeriod" startAt="2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unconscious mind:</a:t>
            </a:r>
          </a:p>
          <a:p>
            <a:pPr marL="109728" indent="0">
              <a:buClr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 unconscious mind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processes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mind,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occur automatically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include thought processes, memories, interests, and motivations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Definition of 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Behavior: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psychology, behavior consists of an organism's external reactions to its environment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simple words behavior can be defined as the reaction or response to any stimulus is called behavior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Organism start salivation when it see food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become sad when we lose something we like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Psychologist basically focuses on fore major goals while they scientifically study about humans and animals the four goals are as follows. </a:t>
            </a: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behavior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behavior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behavior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Influence behavior.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Goals of Psychology</a:t>
            </a:r>
          </a:p>
        </p:txBody>
      </p:sp>
    </p:spTree>
    <p:extLst>
      <p:ext uri="{BB962C8B-B14F-4D97-AF65-F5344CB8AC3E}">
        <p14:creationId xmlns:p14="http://schemas.microsoft.com/office/powerpoint/2010/main" val="16485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goal for any scientist or psychologist is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gather information about the behavior being studied and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what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known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>
              <a:buFont typeface="+mj-lt"/>
              <a:buAutoNum type="arabicPeriod" startAt="2"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Explanation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Psychologists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not content simply to state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facts. Rather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they also seek to explain why people (or animals) behave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Psychologists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propose these explanations as hypotheses.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Prediction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third goal of psychologists is to predict, as a result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accumulated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knowledge, what organisms will do and, in the case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humans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what they will think or feel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situations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By studying descriptive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theoretical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accounts of past behaviors,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psychologists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predict future behaviors.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Influence: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psychologists seek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influence behavior in helpful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ways.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psychologists are conducting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studies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long-term goal of finding 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about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human or animal behavior. 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doing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basic science,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research.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psychologists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more interested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discovering ways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use what we already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 about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people to benefit others. 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 psychology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applied science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using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psychological principles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more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immediate problems.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772400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of psychology.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psychology and what dose psychologists do?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 of psychology.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ontents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25" y="1481138"/>
            <a:ext cx="678555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Definition 1: </a:t>
            </a:r>
          </a:p>
          <a:p>
            <a:pPr marL="109728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is the scientific study of mind and behavior</a:t>
            </a:r>
          </a:p>
          <a:p>
            <a:pPr marL="109728" indent="0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Definition 2:</a:t>
            </a:r>
          </a:p>
          <a:p>
            <a:pPr marL="109728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British Psychological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Society has defined psychology as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scientific study of people, the mind and behavior. It is both a thriving academic discipline and a vital professional practice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Definition 3:</a:t>
            </a:r>
          </a:p>
          <a:p>
            <a:pPr marL="10972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American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Association defined psychology as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scientific study of the behavior of individuals and their mental processes.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definition of psychology contains three important elements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psychology is a scientific discipline that obtains knowledge through systematic and objective methods of observation and experimentation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psychology is the study of behavior, here behavior means any action or reaction that can be measured or observed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psychology is the study of mind which means both conscious and unconscious mental processes.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8153400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both an applied and academic field that studies the human mind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behavior.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psychology seeks to understand and explain thought, emotion,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behavior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psychology include mental health treatment,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performance enhancement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self-help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many other areas affecting health and daily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field and study of psychology was truly born when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Wilhelm Wundt established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psychology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lab in Leipzig,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Germany.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Wilhelm Wundt is also known as the father of modern psychology through 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established a school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thought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structuralism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Today, psychologists prefer to use more objective scientific methods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understand 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explain, and predict human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studies are highly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structured, beginning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a hypothesis that is then empirically tested.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 areas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focus: academic psychology and applied psychology.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Academic psychology focuses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study of different sub-topics within psychology including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personality psychology,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social psychology, and developmental psychology.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psychologists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conduct basic research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seeks to expand our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theoretical knowledge,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590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Introduction to psychology </vt:lpstr>
      <vt:lpstr>Psychology</vt:lpstr>
      <vt:lpstr>Contents</vt:lpstr>
      <vt:lpstr>Psychology:</vt:lpstr>
      <vt:lpstr>Definition of Psychology</vt:lpstr>
      <vt:lpstr>Definition:</vt:lpstr>
      <vt:lpstr>PowerPoint Presentation</vt:lpstr>
      <vt:lpstr>What is psychology</vt:lpstr>
      <vt:lpstr>CONT…</vt:lpstr>
      <vt:lpstr>Cont.…</vt:lpstr>
      <vt:lpstr>Psychology:</vt:lpstr>
      <vt:lpstr>MIND</vt:lpstr>
      <vt:lpstr>Behavior </vt:lpstr>
      <vt:lpstr>The Goals of Psychology</vt:lpstr>
      <vt:lpstr>Cont…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 </dc:title>
  <dc:creator>Home</dc:creator>
  <cp:lastModifiedBy>Home</cp:lastModifiedBy>
  <cp:revision>46</cp:revision>
  <dcterms:created xsi:type="dcterms:W3CDTF">2006-08-16T00:00:00Z</dcterms:created>
  <dcterms:modified xsi:type="dcterms:W3CDTF">2019-07-02T17:50:01Z</dcterms:modified>
</cp:coreProperties>
</file>