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57" r:id="rId4"/>
    <p:sldId id="275" r:id="rId5"/>
    <p:sldId id="273" r:id="rId6"/>
    <p:sldId id="271" r:id="rId7"/>
    <p:sldId id="276" r:id="rId8"/>
    <p:sldId id="258" r:id="rId9"/>
    <p:sldId id="259" r:id="rId10"/>
    <p:sldId id="260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7/2/2019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psychology.about.com/od/profilesofmajorthinkers/p/wundtprofile.ht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Introduction to psychology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By: Mr.M Sulaman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80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Applied psychologists conduct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applied research that seeks to solve everyday problems.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Applied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psychology focuses on the use of different psychological principles to solve real world problems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41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Psychology: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47800"/>
            <a:ext cx="7391400" cy="4190999"/>
          </a:xfrm>
        </p:spPr>
      </p:pic>
    </p:spTree>
    <p:extLst>
      <p:ext uri="{BB962C8B-B14F-4D97-AF65-F5344CB8AC3E}">
        <p14:creationId xmlns:p14="http://schemas.microsoft.com/office/powerpoint/2010/main" val="242340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Psychology Mind can be defined as:</a:t>
            </a:r>
          </a:p>
          <a:p>
            <a:pPr marL="109728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totality of conscious and unconscious mental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processes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and activities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09728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Mind has Two parts </a:t>
            </a:r>
          </a:p>
          <a:p>
            <a:pPr marL="624078" indent="-514350">
              <a:buClrTx/>
              <a:buFont typeface="+mj-lt"/>
              <a:buAutoNum type="arabicPeriod"/>
            </a:pP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The conscious mind:</a:t>
            </a:r>
          </a:p>
          <a:p>
            <a:pPr marL="109728" indent="0">
              <a:buClr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conscious mind involves all of the things that you are currently aware of and thinking about.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ClrTx/>
              <a:buFont typeface="+mj-lt"/>
              <a:buAutoNum type="arabicPeriod" startAt="2"/>
            </a:pP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The unconscious mind:</a:t>
            </a:r>
          </a:p>
          <a:p>
            <a:pPr marL="109728" indent="0">
              <a:buClr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 unconscious mind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consists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the processes 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mind, which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occur automatically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include thought processes, memories, interests, and motivations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MIND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60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Definition of 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Behavior:</a:t>
            </a:r>
          </a:p>
          <a:p>
            <a:pPr marL="109728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psychology, behavior consists of an organism's external reactions to its environment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09728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Or </a:t>
            </a:r>
          </a:p>
          <a:p>
            <a:pPr marL="109728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simple words behavior can be defined as the reaction or response to any stimulus is called behavior</a:t>
            </a:r>
          </a:p>
          <a:p>
            <a:pPr marL="109728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Examples: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Organism start salivation when it see food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become sad when we lose something we like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Behavior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60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Psychologist basically focuses on fore major goals while they scientifically study about humans and animals the four goals are as follows. </a:t>
            </a:r>
          </a:p>
          <a:p>
            <a:pPr marL="109728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Describe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behavior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Explain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behavior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Predict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behavior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Influence behavior.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Goals of Psychology</a:t>
            </a:r>
          </a:p>
        </p:txBody>
      </p:sp>
    </p:spTree>
    <p:extLst>
      <p:ext uri="{BB962C8B-B14F-4D97-AF65-F5344CB8AC3E}">
        <p14:creationId xmlns:p14="http://schemas.microsoft.com/office/powerpoint/2010/main" val="164856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Description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09728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first goal for any scientist or psychologist is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describe or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gather information about the behavior being studied and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present what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known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24078" indent="-514350">
              <a:buFont typeface="+mj-lt"/>
              <a:buAutoNum type="arabicPeriod" startAt="2"/>
            </a:pP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Explanation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09728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Psychologists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are not content simply to state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facts. Rather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they also seek to explain why people (or animals) behave as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do.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Psychologists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propose these explanations as hypotheses.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91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 startAt="3"/>
            </a:pP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Prediction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09728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third goal of psychologists is to predict, as a result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accumulated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knowledge, what organisms will do and, in the case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humans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what they will think or feel 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various situations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By studying descriptive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 theoretical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accounts of past behaviors,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psychologists can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predict future behaviors.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1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 startAt="4"/>
            </a:pP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Influence:</a:t>
            </a:r>
          </a:p>
          <a:p>
            <a:pPr marL="109728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Finally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some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psychologists seek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influence behavior in helpful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ways. These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psychologists are conducting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studies with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 long-term goal of finding out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more about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human or animal behavior. They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 doing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basic science,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or research.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Other psychologists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are more interested 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discovering ways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use what we already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know about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people to benefit others. They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view psychology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as an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applied science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 using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psychological principles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solve more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immediate problems.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20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524000"/>
            <a:ext cx="7772400" cy="46482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Psychology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19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Definition of psychology.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What is psychology and what dose psychologists do?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Mind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Behavior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Goals of psychology.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ontents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84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9225" y="1481138"/>
            <a:ext cx="6785550" cy="452596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Psychology: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38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Definition 1: </a:t>
            </a:r>
          </a:p>
          <a:p>
            <a:pPr marL="109728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Psychology is the scientific study of mind and behavior</a:t>
            </a:r>
          </a:p>
          <a:p>
            <a:pPr marL="109728" indent="0">
              <a:buNone/>
            </a:pP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Definition 2:</a:t>
            </a:r>
          </a:p>
          <a:p>
            <a:pPr marL="109728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British Psychological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Society has defined psychology as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Psychology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the scientific study of people, the mind and behavior. It is both a thriving academic discipline and a vital professional practice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09728" indent="0">
              <a:buNone/>
            </a:pP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Definition 3:</a:t>
            </a:r>
          </a:p>
          <a:p>
            <a:pPr marL="109728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American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Psychological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Association defined psychology as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scientific study of the behavior of individuals and their mental processes. 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Psychology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66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definition of psychology contains three important elements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First psychology is a scientific discipline that obtains knowledge through systematic and objective methods of observation and experimentation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Second psychology is the study of behavior, here behavior means any action or reaction that can be measured or observed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Third psychology is the study of mind which means both conscious and unconscious mental processes.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07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914400"/>
            <a:ext cx="8153400" cy="48768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86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Psychology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both an applied and academic field that studies the human mind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 behavior.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Research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 psychology seeks to understand and explain thought, emotion,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 behavior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Applications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psychology include mental health treatment,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performance enhancement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self-help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many other areas affecting health and daily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life.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field and study of psychology was truly born when</a:t>
            </a:r>
            <a:r>
              <a:rPr lang="en-US" dirty="0">
                <a:latin typeface="Times New Roman" pitchFamily="18" charset="0"/>
                <a:cs typeface="Times New Roman" pitchFamily="18" charset="0"/>
                <a:hlinkClick r:id="rId2"/>
              </a:rPr>
              <a:t>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Wilhelm Wundt established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first psychology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lab in Leipzig,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Germany.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Wilhelm Wundt is also known as the father of modern psychology through his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research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 established a school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thought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known as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structuralism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psychology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99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Today, psychologists prefer to use more objective scientific methods to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understand 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explain, and predict human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behavior.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Psychological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studies are highly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structured, beginning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with a hypothesis that is then empirically tested.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Psychology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has two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major areas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focus: academic psychology and applied psychology.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Academic psychology focuses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on the study of different sub-topics within psychology including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personality psychology,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social psychology, and developmental psychology. 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Academic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psychologists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conduct basic research that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seeks to expand our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theoretical knowledge,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49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240</TotalTime>
  <Words>590</Words>
  <Application>Microsoft Office PowerPoint</Application>
  <PresentationFormat>On-screen Show (4:3)</PresentationFormat>
  <Paragraphs>75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Introduction to psychology </vt:lpstr>
      <vt:lpstr>Psychology</vt:lpstr>
      <vt:lpstr>Contents</vt:lpstr>
      <vt:lpstr>Psychology:</vt:lpstr>
      <vt:lpstr>Definition of Psychology</vt:lpstr>
      <vt:lpstr>Definition:</vt:lpstr>
      <vt:lpstr>PowerPoint Presentation</vt:lpstr>
      <vt:lpstr>What is psychology</vt:lpstr>
      <vt:lpstr>CONT…</vt:lpstr>
      <vt:lpstr>Cont.…</vt:lpstr>
      <vt:lpstr>Psychology:</vt:lpstr>
      <vt:lpstr>MIND</vt:lpstr>
      <vt:lpstr>Behavior </vt:lpstr>
      <vt:lpstr>The Goals of Psychology</vt:lpstr>
      <vt:lpstr>Cont…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psychology </dc:title>
  <dc:creator>Home</dc:creator>
  <cp:lastModifiedBy>Home</cp:lastModifiedBy>
  <cp:revision>46</cp:revision>
  <dcterms:created xsi:type="dcterms:W3CDTF">2006-08-16T00:00:00Z</dcterms:created>
  <dcterms:modified xsi:type="dcterms:W3CDTF">2019-07-02T17:50:01Z</dcterms:modified>
</cp:coreProperties>
</file>