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56563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92CAF-F337-4F91-B0BF-1DE60B305B91}"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1136030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380719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04359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272017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406216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2767828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1923301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375386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2541743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4248440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F92CAF-F337-4F91-B0BF-1DE60B305B91}"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386977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F92CAF-F337-4F91-B0BF-1DE60B305B91}"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1042020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292646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1353286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D3F92CAF-F337-4F91-B0BF-1DE60B305B91}" type="datetimeFigureOut">
              <a:rPr lang="en-US" smtClean="0"/>
              <a:t>4/30/2020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640307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92CAF-F337-4F91-B0BF-1DE60B305B91}"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74335B-7884-4A02-9AB4-EBA3B20E3B32}" type="slidenum">
              <a:rPr lang="en-US" smtClean="0"/>
              <a:t>‹#›</a:t>
            </a:fld>
            <a:endParaRPr lang="en-US"/>
          </a:p>
        </p:txBody>
      </p:sp>
    </p:spTree>
    <p:extLst>
      <p:ext uri="{BB962C8B-B14F-4D97-AF65-F5344CB8AC3E}">
        <p14:creationId xmlns:p14="http://schemas.microsoft.com/office/powerpoint/2010/main" val="372947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3F92CAF-F337-4F91-B0BF-1DE60B305B91}" type="datetimeFigureOut">
              <a:rPr lang="en-US" smtClean="0"/>
              <a:t>4/30/2020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874335B-7884-4A02-9AB4-EBA3B20E3B32}" type="slidenum">
              <a:rPr lang="en-US" smtClean="0"/>
              <a:t>‹#›</a:t>
            </a:fld>
            <a:endParaRPr lang="en-US"/>
          </a:p>
        </p:txBody>
      </p:sp>
    </p:spTree>
    <p:extLst>
      <p:ext uri="{BB962C8B-B14F-4D97-AF65-F5344CB8AC3E}">
        <p14:creationId xmlns:p14="http://schemas.microsoft.com/office/powerpoint/2010/main" val="31285721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reservearticles.com/201104296054/10-most-important-functions-of-religion.h" TargetMode="External"/><Relationship Id="rId2" Type="http://schemas.openxmlformats.org/officeDocument/2006/relationships/hyperlink" Target="http://www.allaboutreligion.org/definition-of-religion-faq.htm" TargetMode="External"/><Relationship Id="rId1" Type="http://schemas.openxmlformats.org/officeDocument/2006/relationships/slideLayout" Target="../slideLayouts/slideLayout2.xml"/><Relationship Id="rId5" Type="http://schemas.openxmlformats.org/officeDocument/2006/relationships/hyperlink" Target="http://www.cqionlineschool.com/effect-of-religion-on-society-a-revised-essa" TargetMode="External"/><Relationship Id="rId4" Type="http://schemas.openxmlformats.org/officeDocument/2006/relationships/hyperlink" Target="http://www.oxfordscholarship.com/view/10.1093/acprof:oso/97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 and Religion</a:t>
            </a:r>
            <a:endParaRPr lang="en-US" dirty="0"/>
          </a:p>
        </p:txBody>
      </p:sp>
      <p:sp>
        <p:nvSpPr>
          <p:cNvPr id="3" name="Subtitle 2"/>
          <p:cNvSpPr>
            <a:spLocks noGrp="1"/>
          </p:cNvSpPr>
          <p:nvPr>
            <p:ph type="subTitle" idx="1"/>
          </p:nvPr>
        </p:nvSpPr>
        <p:spPr/>
        <p:txBody>
          <a:bodyPr>
            <a:normAutofit lnSpcReduction="10000"/>
          </a:bodyPr>
          <a:lstStyle/>
          <a:p>
            <a:r>
              <a:rPr lang="en-US" sz="2400" b="1" dirty="0" smtClean="0"/>
              <a:t>Introduction to religion</a:t>
            </a:r>
          </a:p>
          <a:p>
            <a:r>
              <a:rPr lang="en-US" dirty="0"/>
              <a:t> </a:t>
            </a:r>
            <a:r>
              <a:rPr lang="en-US" dirty="0" smtClean="0"/>
              <a:t>                                                                            farzana Siddique</a:t>
            </a:r>
            <a:endParaRPr lang="en-US" dirty="0"/>
          </a:p>
        </p:txBody>
      </p:sp>
    </p:spTree>
    <p:extLst>
      <p:ext uri="{BB962C8B-B14F-4D97-AF65-F5344CB8AC3E}">
        <p14:creationId xmlns:p14="http://schemas.microsoft.com/office/powerpoint/2010/main" val="3848852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religion Effects Society?</a:t>
            </a:r>
            <a:endParaRPr lang="en-US" b="1" dirty="0"/>
          </a:p>
        </p:txBody>
      </p:sp>
      <p:sp>
        <p:nvSpPr>
          <p:cNvPr id="3" name="Content Placeholder 2"/>
          <p:cNvSpPr>
            <a:spLocks noGrp="1"/>
          </p:cNvSpPr>
          <p:nvPr>
            <p:ph idx="1"/>
          </p:nvPr>
        </p:nvSpPr>
        <p:spPr/>
        <p:txBody>
          <a:bodyPr/>
          <a:lstStyle/>
          <a:p>
            <a:pPr marL="0" indent="0">
              <a:buNone/>
            </a:pPr>
            <a:r>
              <a:rPr lang="en-US" sz="2400" b="1" dirty="0" smtClean="0"/>
              <a:t>Effect</a:t>
            </a:r>
            <a:r>
              <a:rPr lang="en-US" sz="2400" dirty="0" smtClean="0"/>
              <a:t> </a:t>
            </a:r>
            <a:r>
              <a:rPr lang="en-US" sz="2400" dirty="0"/>
              <a:t>of </a:t>
            </a:r>
            <a:r>
              <a:rPr lang="en-US" sz="2400" b="1" dirty="0"/>
              <a:t>Religion</a:t>
            </a:r>
            <a:r>
              <a:rPr lang="en-US" sz="2400" dirty="0"/>
              <a:t> on </a:t>
            </a:r>
            <a:r>
              <a:rPr lang="en-US" sz="2400" b="1" dirty="0"/>
              <a:t>Society</a:t>
            </a:r>
            <a:r>
              <a:rPr lang="en-US" sz="2400" dirty="0"/>
              <a:t> and Law </a:t>
            </a:r>
            <a:r>
              <a:rPr lang="en-US" sz="2400" b="1" dirty="0"/>
              <a:t>Religion</a:t>
            </a:r>
            <a:r>
              <a:rPr lang="en-US" sz="2400" dirty="0"/>
              <a:t> is a belief that certain supernatural principles control human behaviors in the world. For instance, the way, who, time and day of worship, and probably how to dress when in adulation rooms. In spite of differences in ways of devotion, the ultimate achievement is to create a good association with </a:t>
            </a:r>
            <a:r>
              <a:rPr lang="en-US" sz="2400" dirty="0" smtClean="0"/>
              <a:t>God.</a:t>
            </a:r>
            <a:endParaRPr lang="en-US" sz="2400" dirty="0"/>
          </a:p>
          <a:p>
            <a:endParaRPr lang="en-US" dirty="0"/>
          </a:p>
        </p:txBody>
      </p:sp>
    </p:spTree>
    <p:extLst>
      <p:ext uri="{BB962C8B-B14F-4D97-AF65-F5344CB8AC3E}">
        <p14:creationId xmlns:p14="http://schemas.microsoft.com/office/powerpoint/2010/main" val="669102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Religion</a:t>
            </a:r>
            <a:endParaRPr lang="en-US" b="1" dirty="0"/>
          </a:p>
        </p:txBody>
      </p:sp>
      <p:sp>
        <p:nvSpPr>
          <p:cNvPr id="3" name="Content Placeholder 2"/>
          <p:cNvSpPr>
            <a:spLocks noGrp="1"/>
          </p:cNvSpPr>
          <p:nvPr>
            <p:ph idx="1"/>
          </p:nvPr>
        </p:nvSpPr>
        <p:spPr>
          <a:xfrm>
            <a:off x="1103313" y="2052918"/>
            <a:ext cx="8664802" cy="4195481"/>
          </a:xfrm>
        </p:spPr>
        <p:txBody>
          <a:bodyPr>
            <a:normAutofit/>
          </a:bodyPr>
          <a:lstStyle/>
          <a:p>
            <a:pPr marL="0" indent="0">
              <a:buNone/>
            </a:pPr>
            <a:r>
              <a:rPr lang="en-US" sz="2400" dirty="0" smtClean="0"/>
              <a:t>There are two main types of Religion.  Monotheism and polytheism.</a:t>
            </a:r>
          </a:p>
          <a:p>
            <a:pPr marL="0" indent="0">
              <a:buNone/>
            </a:pPr>
            <a:r>
              <a:rPr lang="en-US" sz="2400" dirty="0" smtClean="0"/>
              <a:t> Religion </a:t>
            </a:r>
            <a:r>
              <a:rPr lang="en-US" sz="2400" dirty="0"/>
              <a:t>is a system of practices and beliefs that a group of people share. It can determinate the world view and the social </a:t>
            </a:r>
            <a:r>
              <a:rPr lang="en-US" sz="2400" dirty="0" smtClean="0"/>
              <a:t>organization </a:t>
            </a:r>
            <a:r>
              <a:rPr lang="en-US" sz="2400" dirty="0"/>
              <a:t>of their believers. It involve moral and ethics values. The 84% of </a:t>
            </a:r>
            <a:r>
              <a:rPr lang="en-US" sz="2400" dirty="0" smtClean="0"/>
              <a:t>the </a:t>
            </a:r>
            <a:r>
              <a:rPr lang="en-US" sz="2400" dirty="0"/>
              <a:t>population has a religion.</a:t>
            </a:r>
            <a:endParaRPr lang="en-US" sz="2400" dirty="0"/>
          </a:p>
        </p:txBody>
      </p:sp>
    </p:spTree>
    <p:extLst>
      <p:ext uri="{BB962C8B-B14F-4D97-AF65-F5344CB8AC3E}">
        <p14:creationId xmlns:p14="http://schemas.microsoft.com/office/powerpoint/2010/main" val="2344657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452718"/>
            <a:ext cx="9404723" cy="1400530"/>
          </a:xfrm>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r>
              <a:rPr lang="en-US" sz="2600" b="1" dirty="0" smtClean="0"/>
              <a:t>Monotheism :</a:t>
            </a:r>
          </a:p>
          <a:p>
            <a:pPr marL="0" indent="0">
              <a:buNone/>
            </a:pPr>
            <a:r>
              <a:rPr lang="en-US" dirty="0" smtClean="0"/>
              <a:t>     Believe in a one God. </a:t>
            </a:r>
            <a:r>
              <a:rPr lang="en-US" dirty="0"/>
              <a:t>In theological literature monotheistic religions </a:t>
            </a:r>
            <a:r>
              <a:rPr lang="en-US" dirty="0" smtClean="0"/>
              <a:t>   include </a:t>
            </a:r>
            <a:r>
              <a:rPr lang="en-US" b="1" dirty="0" smtClean="0"/>
              <a:t>Islam,</a:t>
            </a:r>
            <a:r>
              <a:rPr lang="en-US" dirty="0" smtClean="0"/>
              <a:t> </a:t>
            </a:r>
            <a:r>
              <a:rPr lang="en-US" b="1" dirty="0"/>
              <a:t>Christianity, </a:t>
            </a:r>
            <a:r>
              <a:rPr lang="en-US" b="1" dirty="0" smtClean="0"/>
              <a:t>and Judaism</a:t>
            </a:r>
            <a:r>
              <a:rPr lang="en-US" dirty="0" smtClean="0"/>
              <a:t>.</a:t>
            </a:r>
          </a:p>
          <a:p>
            <a:r>
              <a:rPr lang="en-US" sz="2600" b="1" dirty="0" smtClean="0"/>
              <a:t>Polytheism:</a:t>
            </a:r>
          </a:p>
          <a:p>
            <a:pPr marL="0" indent="0">
              <a:buNone/>
            </a:pPr>
            <a:r>
              <a:rPr lang="en-US" dirty="0" smtClean="0"/>
              <a:t>     The </a:t>
            </a:r>
            <a:r>
              <a:rPr lang="en-US" dirty="0"/>
              <a:t>belief in or worship of more than one </a:t>
            </a:r>
            <a:r>
              <a:rPr lang="en-US" dirty="0" smtClean="0"/>
              <a:t>god. Popular </a:t>
            </a:r>
            <a:r>
              <a:rPr lang="en-US" dirty="0"/>
              <a:t>polytheistic religions are as follows:</a:t>
            </a:r>
          </a:p>
          <a:p>
            <a:r>
              <a:rPr lang="en-US" dirty="0"/>
              <a:t>Taoism</a:t>
            </a:r>
          </a:p>
          <a:p>
            <a:r>
              <a:rPr lang="en-US" dirty="0"/>
              <a:t>Hinduism</a:t>
            </a:r>
          </a:p>
          <a:p>
            <a:r>
              <a:rPr lang="en-US" dirty="0"/>
              <a:t>Shintoism</a:t>
            </a:r>
          </a:p>
          <a:p>
            <a:r>
              <a:rPr lang="en-US" dirty="0"/>
              <a:t>Wicca</a:t>
            </a:r>
          </a:p>
          <a:p>
            <a:r>
              <a:rPr lang="en-US" dirty="0"/>
              <a:t>Chinese folk religions</a:t>
            </a:r>
          </a:p>
          <a:p>
            <a:endParaRPr lang="en-US" dirty="0"/>
          </a:p>
        </p:txBody>
      </p:sp>
    </p:spTree>
    <p:extLst>
      <p:ext uri="{BB962C8B-B14F-4D97-AF65-F5344CB8AC3E}">
        <p14:creationId xmlns:p14="http://schemas.microsoft.com/office/powerpoint/2010/main" val="3610954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Refrences</a:t>
            </a:r>
            <a:endParaRPr lang="en-US" dirty="0"/>
          </a:p>
        </p:txBody>
      </p:sp>
      <p:sp>
        <p:nvSpPr>
          <p:cNvPr id="3" name="Content Placeholder 2"/>
          <p:cNvSpPr>
            <a:spLocks noGrp="1"/>
          </p:cNvSpPr>
          <p:nvPr>
            <p:ph idx="1"/>
          </p:nvPr>
        </p:nvSpPr>
        <p:spPr/>
        <p:txBody>
          <a:bodyPr/>
          <a:lstStyle/>
          <a:p>
            <a:r>
              <a:rPr lang="en-US" i="1" dirty="0"/>
              <a:t>sites.google.com/site/</a:t>
            </a:r>
            <a:r>
              <a:rPr lang="en-US" i="1" dirty="0" err="1"/>
              <a:t>typesofreligiousgroups</a:t>
            </a:r>
            <a:r>
              <a:rPr lang="en-US" i="1" dirty="0" smtClean="0"/>
              <a:t>/</a:t>
            </a:r>
          </a:p>
          <a:p>
            <a:r>
              <a:rPr lang="en-US" i="1" dirty="0" smtClean="0">
                <a:hlinkClick r:id="rId2"/>
              </a:rPr>
              <a:t>www.allaboutreligion.org/definition-of-religion-faq.htm</a:t>
            </a:r>
            <a:endParaRPr lang="en-US" i="1" dirty="0" smtClean="0"/>
          </a:p>
          <a:p>
            <a:r>
              <a:rPr lang="en-US" i="1" dirty="0" smtClean="0">
                <a:hlinkClick r:id="rId3"/>
              </a:rPr>
              <a:t>www.preservearticles.com/201104296054/10-most-important-functions-of-religion.h</a:t>
            </a:r>
            <a:endParaRPr lang="en-US" i="1" dirty="0" smtClean="0"/>
          </a:p>
          <a:p>
            <a:r>
              <a:rPr lang="en-US" i="1" dirty="0" smtClean="0">
                <a:hlinkClick r:id="rId4"/>
              </a:rPr>
              <a:t>www.oxfordscholarship.com/view/10.1093/acprof:oso/978</a:t>
            </a:r>
            <a:endParaRPr lang="en-US" i="1" dirty="0" smtClean="0"/>
          </a:p>
          <a:p>
            <a:r>
              <a:rPr lang="en-US" dirty="0" smtClean="0">
                <a:hlinkClick r:id="rId5"/>
              </a:rPr>
              <a:t>www.cqionlineschool.com/effect-of-religion-on-society-a-revised-essa</a:t>
            </a:r>
            <a:endParaRPr lang="en-US" dirty="0" smtClean="0"/>
          </a:p>
          <a:p>
            <a:r>
              <a:rPr lang="en-US" i="1" dirty="0"/>
              <a:t>https://</a:t>
            </a:r>
            <a:r>
              <a:rPr lang="en-US" b="1" i="1" dirty="0"/>
              <a:t>www.merriam-webster.com</a:t>
            </a:r>
            <a:r>
              <a:rPr lang="en-US" i="1" dirty="0"/>
              <a:t>/dictionary/</a:t>
            </a:r>
            <a:r>
              <a:rPr lang="en-US" b="1" i="1" dirty="0"/>
              <a:t>polytheism</a:t>
            </a:r>
            <a:endParaRPr lang="en-US" dirty="0"/>
          </a:p>
        </p:txBody>
      </p:sp>
    </p:spTree>
    <p:extLst>
      <p:ext uri="{BB962C8B-B14F-4D97-AF65-F5344CB8AC3E}">
        <p14:creationId xmlns:p14="http://schemas.microsoft.com/office/powerpoint/2010/main" val="155494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r>
              <a:rPr lang="en-US" dirty="0" smtClean="0"/>
              <a:t>Definition is Religion</a:t>
            </a:r>
          </a:p>
          <a:p>
            <a:r>
              <a:rPr lang="en-US" b="1" dirty="0"/>
              <a:t>beliefs</a:t>
            </a:r>
            <a:r>
              <a:rPr lang="en-US" dirty="0" smtClean="0"/>
              <a:t> of religion</a:t>
            </a:r>
          </a:p>
          <a:p>
            <a:r>
              <a:rPr lang="en-US" b="1" dirty="0"/>
              <a:t>Importance of religion</a:t>
            </a:r>
          </a:p>
          <a:p>
            <a:r>
              <a:rPr lang="en-US" dirty="0"/>
              <a:t>What is the role and purpose of religion</a:t>
            </a:r>
            <a:r>
              <a:rPr lang="en-US" dirty="0" smtClean="0"/>
              <a:t>?</a:t>
            </a:r>
          </a:p>
          <a:p>
            <a:r>
              <a:rPr lang="en-US" dirty="0"/>
              <a:t>Why is religion important to society and its people?</a:t>
            </a:r>
            <a:endParaRPr lang="en-US" dirty="0" smtClean="0"/>
          </a:p>
          <a:p>
            <a:r>
              <a:rPr lang="en-US" dirty="0" smtClean="0"/>
              <a:t>Types of Religion</a:t>
            </a:r>
          </a:p>
          <a:p>
            <a:r>
              <a:rPr lang="en-US" dirty="0" smtClean="0"/>
              <a:t>Religion and Human life</a:t>
            </a:r>
          </a:p>
          <a:p>
            <a:endParaRPr lang="en-US" dirty="0"/>
          </a:p>
        </p:txBody>
      </p:sp>
    </p:spTree>
    <p:extLst>
      <p:ext uri="{BB962C8B-B14F-4D97-AF65-F5344CB8AC3E}">
        <p14:creationId xmlns:p14="http://schemas.microsoft.com/office/powerpoint/2010/main" val="226750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 of Religion</a:t>
            </a:r>
            <a:endParaRPr lang="en-US" b="1" dirty="0"/>
          </a:p>
        </p:txBody>
      </p:sp>
      <p:sp>
        <p:nvSpPr>
          <p:cNvPr id="3" name="Content Placeholder 2"/>
          <p:cNvSpPr>
            <a:spLocks noGrp="1"/>
          </p:cNvSpPr>
          <p:nvPr>
            <p:ph idx="1"/>
          </p:nvPr>
        </p:nvSpPr>
        <p:spPr/>
        <p:txBody>
          <a:bodyPr/>
          <a:lstStyle/>
          <a:p>
            <a:r>
              <a:rPr lang="en-US" dirty="0"/>
              <a:t>the belief in and worship of a superhuman controlling power, especially a personal God or </a:t>
            </a:r>
            <a:r>
              <a:rPr lang="en-US" dirty="0" smtClean="0"/>
              <a:t>gods</a:t>
            </a:r>
          </a:p>
          <a:p>
            <a:r>
              <a:rPr lang="en-US" dirty="0"/>
              <a:t>a particular system of faith and </a:t>
            </a:r>
            <a:r>
              <a:rPr lang="en-US" dirty="0" smtClean="0"/>
              <a:t>worship</a:t>
            </a:r>
          </a:p>
          <a:p>
            <a:r>
              <a:rPr lang="en-US" dirty="0"/>
              <a:t>A strong belief in a supernatural power or powers that control human destiny.</a:t>
            </a:r>
          </a:p>
          <a:p>
            <a:r>
              <a:rPr lang="en-US" dirty="0"/>
              <a:t>An institution to express belief in a divine power.</a:t>
            </a:r>
          </a:p>
          <a:p>
            <a:r>
              <a:rPr lang="en-US" dirty="0"/>
              <a:t>A belief concerning the supernatural, sacred, or divine, and the practices and institutions associated with such belief.</a:t>
            </a:r>
          </a:p>
          <a:p>
            <a:endParaRPr lang="en-US" dirty="0"/>
          </a:p>
        </p:txBody>
      </p:sp>
    </p:spTree>
    <p:extLst>
      <p:ext uri="{BB962C8B-B14F-4D97-AF65-F5344CB8AC3E}">
        <p14:creationId xmlns:p14="http://schemas.microsoft.com/office/powerpoint/2010/main" val="326511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a:t>
            </a:r>
            <a:r>
              <a:rPr lang="en-US" b="1" dirty="0" smtClean="0"/>
              <a:t>efinition </a:t>
            </a:r>
            <a:r>
              <a:rPr lang="en-US" b="1" dirty="0"/>
              <a:t>of religion?</a:t>
            </a:r>
            <a:endParaRPr lang="en-US" b="1" dirty="0"/>
          </a:p>
        </p:txBody>
      </p:sp>
      <p:sp>
        <p:nvSpPr>
          <p:cNvPr id="3" name="Content Placeholder 2"/>
          <p:cNvSpPr>
            <a:spLocks noGrp="1"/>
          </p:cNvSpPr>
          <p:nvPr>
            <p:ph idx="1"/>
          </p:nvPr>
        </p:nvSpPr>
        <p:spPr/>
        <p:txBody>
          <a:bodyPr/>
          <a:lstStyle/>
          <a:p>
            <a:pPr marL="0" indent="0">
              <a:buNone/>
            </a:pPr>
            <a:r>
              <a:rPr lang="en-US" sz="2800" dirty="0" smtClean="0"/>
              <a:t>A </a:t>
            </a:r>
            <a:r>
              <a:rPr lang="en-US" sz="2800" dirty="0"/>
              <a:t>religion is a </a:t>
            </a:r>
            <a:r>
              <a:rPr lang="en-US" sz="2800" b="1" dirty="0"/>
              <a:t>belief in divine</a:t>
            </a:r>
            <a:r>
              <a:rPr lang="en-US" sz="2800" dirty="0"/>
              <a:t> (superhuman or spiritual) being(s) and the practices (rituals) and the moral code (ethics) that result from that belief. Beliefs give religion its mind, rituals give religion its shape, and ethics give religion its </a:t>
            </a:r>
            <a:r>
              <a:rPr lang="en-US" sz="2800" dirty="0" smtClean="0"/>
              <a:t>heart.</a:t>
            </a:r>
            <a:endParaRPr lang="en-US" sz="2800" dirty="0"/>
          </a:p>
          <a:p>
            <a:endParaRPr lang="en-US" dirty="0"/>
          </a:p>
        </p:txBody>
      </p:sp>
    </p:spTree>
    <p:extLst>
      <p:ext uri="{BB962C8B-B14F-4D97-AF65-F5344CB8AC3E}">
        <p14:creationId xmlns:p14="http://schemas.microsoft.com/office/powerpoint/2010/main" val="4091276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are the beliefs of religion?</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sz="3200" dirty="0" smtClean="0"/>
              <a:t>Religion </a:t>
            </a:r>
            <a:r>
              <a:rPr lang="en-US" sz="3200" dirty="0"/>
              <a:t>is belief in a </a:t>
            </a:r>
            <a:r>
              <a:rPr lang="en-US" sz="3200" b="1" dirty="0"/>
              <a:t>god or gods</a:t>
            </a:r>
            <a:r>
              <a:rPr lang="en-US" sz="3200" dirty="0"/>
              <a:t> and the activities that are connected with this belief, such as praying or worshipping in a building such as a </a:t>
            </a:r>
            <a:r>
              <a:rPr lang="en-US" sz="3200" dirty="0" smtClean="0"/>
              <a:t> Mosque ,church </a:t>
            </a:r>
            <a:r>
              <a:rPr lang="en-US" sz="3200" dirty="0"/>
              <a:t>or </a:t>
            </a:r>
            <a:r>
              <a:rPr lang="en-US" sz="3200" dirty="0" smtClean="0"/>
              <a:t>temple</a:t>
            </a:r>
            <a:r>
              <a:rPr lang="en-US" dirty="0" smtClean="0"/>
              <a:t>.</a:t>
            </a:r>
            <a:endParaRPr lang="en-US" dirty="0"/>
          </a:p>
          <a:p>
            <a:endParaRPr lang="en-US" dirty="0"/>
          </a:p>
        </p:txBody>
      </p:sp>
    </p:spTree>
    <p:extLst>
      <p:ext uri="{BB962C8B-B14F-4D97-AF65-F5344CB8AC3E}">
        <p14:creationId xmlns:p14="http://schemas.microsoft.com/office/powerpoint/2010/main" val="3036960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Importance of religion</a:t>
            </a:r>
            <a:endParaRPr lang="en-US" b="1" dirty="0"/>
          </a:p>
        </p:txBody>
      </p:sp>
      <p:sp>
        <p:nvSpPr>
          <p:cNvPr id="3" name="Content Placeholder 2"/>
          <p:cNvSpPr>
            <a:spLocks noGrp="1"/>
          </p:cNvSpPr>
          <p:nvPr>
            <p:ph idx="1"/>
          </p:nvPr>
        </p:nvSpPr>
        <p:spPr>
          <a:xfrm>
            <a:off x="1103313" y="2052918"/>
            <a:ext cx="8229374" cy="4195481"/>
          </a:xfrm>
        </p:spPr>
        <p:txBody>
          <a:bodyPr/>
          <a:lstStyle/>
          <a:p>
            <a:pPr marL="0" indent="0">
              <a:buNone/>
            </a:pPr>
            <a:r>
              <a:rPr lang="en-US" sz="2400" dirty="0" smtClean="0"/>
              <a:t>Religion </a:t>
            </a:r>
            <a:r>
              <a:rPr lang="en-US" sz="2400" dirty="0"/>
              <a:t>promotes the major social virtues like </a:t>
            </a:r>
            <a:r>
              <a:rPr lang="en-US" sz="2400" b="1" dirty="0"/>
              <a:t>truth, honesty, non-violence, service, love, discipline</a:t>
            </a:r>
            <a:r>
              <a:rPr lang="en-US" sz="2400" dirty="0"/>
              <a:t> etc. A follower of the religions internalizes these virtues and becomes disciplined citizen of the society</a:t>
            </a:r>
          </a:p>
          <a:p>
            <a:endParaRPr lang="en-US" dirty="0"/>
          </a:p>
        </p:txBody>
      </p:sp>
    </p:spTree>
    <p:extLst>
      <p:ext uri="{BB962C8B-B14F-4D97-AF65-F5344CB8AC3E}">
        <p14:creationId xmlns:p14="http://schemas.microsoft.com/office/powerpoint/2010/main" val="160033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the role and purpose of religion?</a:t>
            </a:r>
            <a:r>
              <a:rPr lang="en-US" dirty="0"/>
              <a:t/>
            </a:r>
            <a:br>
              <a:rPr lang="en-US" dirty="0"/>
            </a:br>
            <a:endParaRPr lang="en-US" dirty="0"/>
          </a:p>
        </p:txBody>
      </p:sp>
      <p:sp>
        <p:nvSpPr>
          <p:cNvPr id="3" name="Content Placeholder 2"/>
          <p:cNvSpPr>
            <a:spLocks noGrp="1"/>
          </p:cNvSpPr>
          <p:nvPr>
            <p:ph idx="1"/>
          </p:nvPr>
        </p:nvSpPr>
        <p:spPr>
          <a:xfrm>
            <a:off x="1103313" y="2052918"/>
            <a:ext cx="8447088" cy="4195481"/>
          </a:xfrm>
        </p:spPr>
        <p:txBody>
          <a:bodyPr/>
          <a:lstStyle/>
          <a:p>
            <a:r>
              <a:rPr lang="en-US" sz="2400" dirty="0" smtClean="0"/>
              <a:t>The </a:t>
            </a:r>
            <a:r>
              <a:rPr lang="en-US" sz="2400" b="1" dirty="0"/>
              <a:t>purposes</a:t>
            </a:r>
            <a:r>
              <a:rPr lang="en-US" sz="2400" dirty="0"/>
              <a:t> of the practice of a </a:t>
            </a:r>
            <a:r>
              <a:rPr lang="en-US" sz="2400" b="1" dirty="0"/>
              <a:t>religion</a:t>
            </a:r>
            <a:r>
              <a:rPr lang="en-US" sz="2400" dirty="0"/>
              <a:t> are to achieve the goals of salvation for oneself and others, and (if there is a God) to render due worship and obedience to God. Different </a:t>
            </a:r>
            <a:r>
              <a:rPr lang="en-US" sz="2400" b="1" dirty="0"/>
              <a:t>religions</a:t>
            </a:r>
            <a:r>
              <a:rPr lang="en-US" sz="2400" dirty="0"/>
              <a:t> have different understandings of salvation and God.</a:t>
            </a:r>
          </a:p>
          <a:p>
            <a:endParaRPr lang="en-US" dirty="0"/>
          </a:p>
        </p:txBody>
      </p:sp>
    </p:spTree>
    <p:extLst>
      <p:ext uri="{BB962C8B-B14F-4D97-AF65-F5344CB8AC3E}">
        <p14:creationId xmlns:p14="http://schemas.microsoft.com/office/powerpoint/2010/main" val="239472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Why is religion important to society and its people?</a:t>
            </a:r>
            <a:r>
              <a:rPr lang="en-US" dirty="0"/>
              <a:t/>
            </a:r>
            <a:br>
              <a:rPr lang="en-US" dirty="0"/>
            </a:br>
            <a:endParaRPr lang="en-US" dirty="0"/>
          </a:p>
        </p:txBody>
      </p:sp>
      <p:sp>
        <p:nvSpPr>
          <p:cNvPr id="3" name="Content Placeholder 2"/>
          <p:cNvSpPr>
            <a:spLocks noGrp="1"/>
          </p:cNvSpPr>
          <p:nvPr>
            <p:ph idx="1"/>
          </p:nvPr>
        </p:nvSpPr>
        <p:spPr>
          <a:xfrm>
            <a:off x="1103313" y="2052918"/>
            <a:ext cx="8563202" cy="4195481"/>
          </a:xfrm>
        </p:spPr>
        <p:txBody>
          <a:bodyPr/>
          <a:lstStyle/>
          <a:p>
            <a:r>
              <a:rPr lang="en-US" sz="2400" dirty="0" smtClean="0"/>
              <a:t>Religion </a:t>
            </a:r>
            <a:r>
              <a:rPr lang="en-US" sz="2400" dirty="0"/>
              <a:t>also </a:t>
            </a:r>
            <a:r>
              <a:rPr lang="en-US" sz="2400" b="1" dirty="0"/>
              <a:t>helps maintain general social order</a:t>
            </a:r>
            <a:r>
              <a:rPr lang="en-US" sz="2400" dirty="0"/>
              <a:t> by being a great (albeit sometimes artificial) way to </a:t>
            </a:r>
            <a:r>
              <a:rPr lang="en-US" sz="2400" b="1" dirty="0"/>
              <a:t>maintain morality and civic honor</a:t>
            </a:r>
            <a:r>
              <a:rPr lang="en-US" sz="2400" dirty="0"/>
              <a:t> among people two necessities for maintaining peaceful interaction between people in society.</a:t>
            </a:r>
          </a:p>
          <a:p>
            <a:endParaRPr lang="en-US" dirty="0"/>
          </a:p>
        </p:txBody>
      </p:sp>
    </p:spTree>
    <p:extLst>
      <p:ext uri="{BB962C8B-B14F-4D97-AF65-F5344CB8AC3E}">
        <p14:creationId xmlns:p14="http://schemas.microsoft.com/office/powerpoint/2010/main" val="28310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makes religion important?</a:t>
            </a:r>
            <a:r>
              <a:rPr lang="en-US" dirty="0"/>
              <a:t/>
            </a:r>
            <a:br>
              <a:rPr lang="en-US" dirty="0"/>
            </a:br>
            <a:endParaRPr lang="en-US" dirty="0"/>
          </a:p>
        </p:txBody>
      </p:sp>
      <p:sp>
        <p:nvSpPr>
          <p:cNvPr id="3" name="Content Placeholder 2"/>
          <p:cNvSpPr>
            <a:spLocks noGrp="1"/>
          </p:cNvSpPr>
          <p:nvPr>
            <p:ph idx="1"/>
          </p:nvPr>
        </p:nvSpPr>
        <p:spPr>
          <a:xfrm>
            <a:off x="1104294" y="1965832"/>
            <a:ext cx="8591250" cy="4195481"/>
          </a:xfrm>
        </p:spPr>
        <p:txBody>
          <a:bodyPr/>
          <a:lstStyle/>
          <a:p>
            <a:pPr marL="0" indent="0">
              <a:buNone/>
            </a:pPr>
            <a:r>
              <a:rPr lang="en-US" sz="2400" dirty="0" smtClean="0"/>
              <a:t>Religion </a:t>
            </a:r>
            <a:r>
              <a:rPr lang="en-US" sz="2400" b="1" dirty="0"/>
              <a:t>provides a model for living</a:t>
            </a:r>
            <a:r>
              <a:rPr lang="en-US" sz="2400" dirty="0"/>
              <a:t>. It </a:t>
            </a:r>
            <a:r>
              <a:rPr lang="en-US" sz="2400" b="1" dirty="0"/>
              <a:t>upholds certain ideals and values</a:t>
            </a:r>
            <a:r>
              <a:rPr lang="en-US" sz="2400" dirty="0"/>
              <a:t>. The believer imbibes these ideals and values in his life. Religion can help youth generation to become moral, disciplined and socialized citizens of society</a:t>
            </a:r>
          </a:p>
          <a:p>
            <a:endParaRPr lang="en-US" dirty="0"/>
          </a:p>
        </p:txBody>
      </p:sp>
    </p:spTree>
    <p:extLst>
      <p:ext uri="{BB962C8B-B14F-4D97-AF65-F5344CB8AC3E}">
        <p14:creationId xmlns:p14="http://schemas.microsoft.com/office/powerpoint/2010/main" val="13939590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104</TotalTime>
  <Words>596</Words>
  <Application>Microsoft Office PowerPoint</Application>
  <PresentationFormat>Widescreen</PresentationFormat>
  <Paragraphs>51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vt:lpstr>
      <vt:lpstr>Gender and Religion</vt:lpstr>
      <vt:lpstr>contents</vt:lpstr>
      <vt:lpstr>Definition of Religion</vt:lpstr>
      <vt:lpstr>Definition of religion?</vt:lpstr>
      <vt:lpstr>What are the beliefs of religion? </vt:lpstr>
      <vt:lpstr>Importance of religion</vt:lpstr>
      <vt:lpstr>What is the role and purpose of religion? </vt:lpstr>
      <vt:lpstr>Why is religion important to society and its people? </vt:lpstr>
      <vt:lpstr>What makes religion important? </vt:lpstr>
      <vt:lpstr>How religion Effects Society?</vt:lpstr>
      <vt:lpstr>Types of Religion</vt:lpstr>
      <vt:lpstr>Cont.…..</vt:lpstr>
      <vt:lpstr>Refrences</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and Religion</dc:title>
  <dc:creator>MRT www.Win2Farsi.com</dc:creator>
  <cp:lastModifiedBy>MRT www.Win2Farsi.com</cp:lastModifiedBy>
  <cp:revision>19</cp:revision>
  <dcterms:created xsi:type="dcterms:W3CDTF">2020-04-30T07:48:43Z</dcterms:created>
  <dcterms:modified xsi:type="dcterms:W3CDTF">2020-04-30T09:33:19Z</dcterms:modified>
</cp:coreProperties>
</file>