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512EE072-0272-4717-A2BF-9B4E1B20161E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714340E-3274-4742-9573-398282FB5DE6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EE072-0272-4717-A2BF-9B4E1B20161E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4340E-3274-4742-9573-398282FB5D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EE072-0272-4717-A2BF-9B4E1B20161E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4340E-3274-4742-9573-398282FB5D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EE072-0272-4717-A2BF-9B4E1B20161E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4340E-3274-4742-9573-398282FB5D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EE072-0272-4717-A2BF-9B4E1B20161E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4340E-3274-4742-9573-398282FB5D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EE072-0272-4717-A2BF-9B4E1B20161E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4340E-3274-4742-9573-398282FB5DE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EE072-0272-4717-A2BF-9B4E1B20161E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4340E-3274-4742-9573-398282FB5D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EE072-0272-4717-A2BF-9B4E1B20161E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4340E-3274-4742-9573-398282FB5D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EE072-0272-4717-A2BF-9B4E1B20161E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4340E-3274-4742-9573-398282FB5D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EE072-0272-4717-A2BF-9B4E1B20161E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4340E-3274-4742-9573-398282FB5DE6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EE072-0272-4717-A2BF-9B4E1B20161E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4340E-3274-4742-9573-398282FB5D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512EE072-0272-4717-A2BF-9B4E1B20161E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3714340E-3274-4742-9573-398282FB5DE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95800" y="152400"/>
            <a:ext cx="3770555" cy="574076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cs typeface=".MS Abdali {Megasoft}" pitchFamily="2" charset="-78"/>
              </a:rPr>
              <a:t/>
            </a:r>
            <a:br>
              <a:rPr lang="en-US" dirty="0" smtClean="0">
                <a:cs typeface=".MS Abdali {Megasoft}" pitchFamily="2" charset="-78"/>
              </a:rPr>
            </a:br>
            <a:r>
              <a:rPr lang="en-US" dirty="0" smtClean="0">
                <a:cs typeface=".MS Abdali {Megasoft}" pitchFamily="2" charset="-78"/>
              </a:rPr>
              <a:t>Class 3</a:t>
            </a:r>
            <a:r>
              <a:rPr lang="en-US" baseline="30000" dirty="0" smtClean="0">
                <a:cs typeface=".MS Abdali {Megasoft}" pitchFamily="2" charset="-78"/>
              </a:rPr>
              <a:t>rd</a:t>
            </a:r>
            <a:r>
              <a:rPr lang="en-US" dirty="0" smtClean="0">
                <a:cs typeface=".MS Abdali {Megasoft}" pitchFamily="2" charset="-78"/>
              </a:rPr>
              <a:t> </a:t>
            </a:r>
            <a:br>
              <a:rPr lang="en-US" dirty="0" smtClean="0">
                <a:cs typeface=".MS Abdali {Megasoft}" pitchFamily="2" charset="-78"/>
              </a:rPr>
            </a:br>
            <a:r>
              <a:rPr lang="en-US" dirty="0">
                <a:cs typeface=".MS Abdali {Megasoft}" pitchFamily="2" charset="-78"/>
              </a:rPr>
              <a:t/>
            </a:r>
            <a:br>
              <a:rPr lang="en-US" dirty="0">
                <a:cs typeface=".MS Abdali {Megasoft}" pitchFamily="2" charset="-78"/>
              </a:rPr>
            </a:br>
            <a:r>
              <a:rPr lang="en-US" dirty="0" smtClean="0">
                <a:cs typeface=".MS Abdali {Megasoft}" pitchFamily="2" charset="-78"/>
              </a:rPr>
              <a:t/>
            </a:r>
            <a:br>
              <a:rPr lang="en-US" dirty="0" smtClean="0">
                <a:cs typeface=".MS Abdali {Megasoft}" pitchFamily="2" charset="-78"/>
              </a:rPr>
            </a:br>
            <a:r>
              <a:rPr lang="en-US" sz="4000" dirty="0">
                <a:cs typeface=".MS Abdali {Megasoft}" pitchFamily="2" charset="-78"/>
              </a:rPr>
              <a:t/>
            </a:r>
            <a:br>
              <a:rPr lang="en-US" sz="4000" dirty="0">
                <a:cs typeface=".MS Abdali {Megasoft}" pitchFamily="2" charset="-78"/>
              </a:rPr>
            </a:br>
            <a:r>
              <a:rPr lang="ps-AF" sz="4000" dirty="0" smtClean="0">
                <a:cs typeface=".MS Abdali {Megasoft}" pitchFamily="2" charset="-78"/>
              </a:rPr>
              <a:t>ادب او جماليات:</a:t>
            </a:r>
            <a:br>
              <a:rPr lang="ps-AF" sz="4000" dirty="0" smtClean="0">
                <a:cs typeface=".MS Abdali {Megasoft}" pitchFamily="2" charset="-78"/>
              </a:rPr>
            </a:br>
            <a:r>
              <a:rPr lang="ps-AF" sz="4000" dirty="0" smtClean="0">
                <a:cs typeface=".MS Abdali {Megasoft}" pitchFamily="2" charset="-78"/>
              </a:rPr>
              <a:t>د شرقي او غربي جمالياتو پرتليز جاج</a:t>
            </a:r>
            <a:r>
              <a:rPr lang="ps-AF" sz="5300" dirty="0" smtClean="0">
                <a:cs typeface=".MS Abdali {Megasoft}" pitchFamily="2" charset="-78"/>
              </a:rPr>
              <a:t/>
            </a:r>
            <a:br>
              <a:rPr lang="ps-AF" sz="5300" dirty="0" smtClean="0">
                <a:cs typeface=".MS Abdali {Megasoft}" pitchFamily="2" charset="-78"/>
              </a:rPr>
            </a:br>
            <a:r>
              <a:rPr lang="ps-AF" sz="5300" dirty="0" smtClean="0">
                <a:cs typeface=".MS Abdali {Megasoft}" pitchFamily="2" charset="-78"/>
              </a:rPr>
              <a:t> </a:t>
            </a:r>
            <a:endParaRPr lang="en-US" sz="5300" dirty="0">
              <a:cs typeface=".MS Abdali {Megasoft}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3429000"/>
            <a:ext cx="7848600" cy="3124200"/>
          </a:xfrm>
        </p:spPr>
        <p:txBody>
          <a:bodyPr>
            <a:normAutofit/>
          </a:bodyPr>
          <a:lstStyle/>
          <a:p>
            <a:endParaRPr lang="ps-AF" dirty="0" smtClean="0">
              <a:cs typeface=".MS Abdali {Megasoft}" pitchFamily="2" charset="-78"/>
            </a:endParaRPr>
          </a:p>
          <a:p>
            <a:endParaRPr lang="ps-AF" dirty="0" smtClean="0">
              <a:cs typeface=".MS Abdali {Megasoft}" pitchFamily="2" charset="-78"/>
            </a:endParaRPr>
          </a:p>
          <a:p>
            <a:r>
              <a:rPr lang="en-US" dirty="0">
                <a:cs typeface=".MS Abdali {Megasoft}" pitchFamily="2" charset="-78"/>
              </a:rPr>
              <a:t>July 2</a:t>
            </a:r>
            <a:r>
              <a:rPr lang="en-US" baseline="30000" dirty="0">
                <a:cs typeface=".MS Abdali {Megasoft}" pitchFamily="2" charset="-78"/>
              </a:rPr>
              <a:t>nd</a:t>
            </a:r>
            <a:r>
              <a:rPr lang="en-US" dirty="0">
                <a:cs typeface=".MS Abdali {Megasoft}" pitchFamily="2" charset="-78"/>
              </a:rPr>
              <a:t> ,</a:t>
            </a:r>
            <a:r>
              <a:rPr lang="en-US" dirty="0" smtClean="0">
                <a:cs typeface=".MS Abdali {Megasoft}" pitchFamily="2" charset="-78"/>
              </a:rPr>
              <a:t>2020</a:t>
            </a:r>
            <a:endParaRPr lang="ps-AF" sz="1400" dirty="0" smtClean="0">
              <a:cs typeface=".MS Abdali {Megasoft}" pitchFamily="2" charset="-78"/>
            </a:endParaRPr>
          </a:p>
          <a:p>
            <a:r>
              <a:rPr lang="ps-AF" sz="2400" dirty="0" smtClean="0">
                <a:cs typeface=".MS Abdali {Megasoft}" pitchFamily="2" charset="-78"/>
              </a:rPr>
              <a:t>ډاکټر برکت شاه کاکړ</a:t>
            </a:r>
          </a:p>
          <a:p>
            <a:r>
              <a:rPr lang="ps-AF" sz="2400" dirty="0" smtClean="0">
                <a:cs typeface=".MS Abdali {Megasoft}" pitchFamily="2" charset="-78"/>
              </a:rPr>
              <a:t>آسسټنټ پروفيسر </a:t>
            </a:r>
          </a:p>
          <a:p>
            <a:r>
              <a:rPr lang="ps-AF" sz="2400" dirty="0" smtClean="0">
                <a:cs typeface=".MS Abdali {Megasoft}" pitchFamily="2" charset="-78"/>
              </a:rPr>
              <a:t>يونيورسټي آف بلوچستان کوئټۀ </a:t>
            </a:r>
            <a:endParaRPr lang="en-US" sz="2400" dirty="0" smtClean="0">
              <a:cs typeface=".MS Abdali {Megasoft}" pitchFamily="2" charset="-78"/>
            </a:endParaRPr>
          </a:p>
          <a:p>
            <a:r>
              <a:rPr lang="ps-AF" sz="2400" dirty="0" smtClean="0">
                <a:cs typeface=".MS Abdali {Megasoft}" pitchFamily="2" charset="-78"/>
              </a:rPr>
              <a:t> </a:t>
            </a:r>
            <a:endParaRPr lang="en-US" sz="3200" dirty="0">
              <a:cs typeface=".MS Abdali {Megasoft}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86148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s-AF" dirty="0" smtClean="0">
                <a:cs typeface=".MS Abdali {Megasoft}" pitchFamily="2" charset="-78"/>
              </a:rPr>
              <a:t>ادب څۀ دی؟؟ </a:t>
            </a:r>
            <a:endParaRPr lang="en-US" dirty="0">
              <a:cs typeface=".MS Abdali {Megasoft}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ps-AF" dirty="0" smtClean="0">
                <a:cs typeface=".MS Abdali {Megasoft}" pitchFamily="2" charset="-78"/>
              </a:rPr>
              <a:t>د ادبي تخليق د هيت په حقله بنيادي مباحث</a:t>
            </a:r>
          </a:p>
          <a:p>
            <a:pPr algn="r" rtl="1"/>
            <a:r>
              <a:rPr lang="ps-AF" dirty="0" smtClean="0">
                <a:cs typeface=".MS Abdali {Megasoft}" pitchFamily="2" charset="-78"/>
              </a:rPr>
              <a:t>د هندوستاني جمالياتو تصور د سنسکرت په شعرياتو بنا لري</a:t>
            </a:r>
          </a:p>
          <a:p>
            <a:pPr algn="r" rtl="1"/>
            <a:r>
              <a:rPr lang="ps-AF" dirty="0" smtClean="0">
                <a:cs typeface=".MS Abdali {Megasoft}" pitchFamily="2" charset="-78"/>
              </a:rPr>
              <a:t>عين لکه څۀ ډول چي پښتو شعر د عربي عروضو په غالب کښې سکښتل کيږي. </a:t>
            </a:r>
            <a:r>
              <a:rPr lang="ps-AF" dirty="0" smtClean="0"/>
              <a:t> </a:t>
            </a: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323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 rtl="1"/>
            <a:r>
              <a:rPr lang="ps-AF" sz="4000" dirty="0" smtClean="0">
                <a:cs typeface=".MS Abdali {Megasoft}" pitchFamily="2" charset="-78"/>
              </a:rPr>
              <a:t> د جمالياتي تصور تجربې    کيف و سرور او تحير </a:t>
            </a:r>
            <a:endParaRPr lang="ps-AF" sz="4000" dirty="0">
              <a:cs typeface=".MS Abdali {Megasoft}" pitchFamily="2" charset="-78"/>
            </a:endParaRPr>
          </a:p>
          <a:p>
            <a:pPr algn="r" rtl="1"/>
            <a:r>
              <a:rPr lang="ps-AF" sz="4000" dirty="0" smtClean="0">
                <a:cs typeface=".MS Abdali {Megasoft}" pitchFamily="2" charset="-78"/>
              </a:rPr>
              <a:t>کيف و سرور  تجزيه په هندوستاني جمالياتو “رس بلل کيږي</a:t>
            </a:r>
          </a:p>
          <a:p>
            <a:pPr algn="r" rtl="1"/>
            <a:r>
              <a:rPr lang="ps-AF" sz="4000" dirty="0" smtClean="0">
                <a:cs typeface=".MS Abdali {Megasoft}" pitchFamily="2" charset="-78"/>
              </a:rPr>
              <a:t>شعري زوق د کيف و سرور په داخلي حساسيت پوري تړلئ دی،</a:t>
            </a:r>
          </a:p>
        </p:txBody>
      </p:sp>
    </p:spTree>
    <p:extLst>
      <p:ext uri="{BB962C8B-B14F-4D97-AF65-F5344CB8AC3E}">
        <p14:creationId xmlns:p14="http://schemas.microsoft.com/office/powerpoint/2010/main" val="640528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ps-AF" dirty="0">
              <a:cs typeface=".MS Abdali {Megasoft}" pitchFamily="2" charset="-78"/>
            </a:endParaRPr>
          </a:p>
          <a:p>
            <a:pPr marL="68580" indent="0" algn="r" rtl="1">
              <a:buNone/>
            </a:pPr>
            <a:r>
              <a:rPr lang="ps-AF" dirty="0">
                <a:cs typeface=".MS Abdali {Megasoft}" pitchFamily="2" charset="-78"/>
              </a:rPr>
              <a:t> د شعري تخليق سرچشمه    کيف و سرور او تحير   </a:t>
            </a:r>
          </a:p>
          <a:p>
            <a:pPr marL="68580" indent="0" algn="r" rtl="1">
              <a:buNone/>
            </a:pPr>
            <a:r>
              <a:rPr lang="ps-AF" dirty="0">
                <a:cs typeface=".MS Abdali {Megasoft}" pitchFamily="2" charset="-78"/>
              </a:rPr>
              <a:t>    </a:t>
            </a:r>
          </a:p>
          <a:p>
            <a:pPr algn="r" rtl="1"/>
            <a:r>
              <a:rPr lang="ps-AF" sz="3000" dirty="0">
                <a:cs typeface=".MS Abdali {Megasoft}" pitchFamily="2" charset="-78"/>
              </a:rPr>
              <a:t> تحير </a:t>
            </a:r>
          </a:p>
          <a:p>
            <a:pPr lvl="2" algn="r" rtl="1"/>
            <a:r>
              <a:rPr lang="ps-AF" dirty="0">
                <a:cs typeface=".MS Abdali {Megasoft}" pitchFamily="2" charset="-78"/>
              </a:rPr>
              <a:t>علم بديع  =  النکار </a:t>
            </a:r>
          </a:p>
          <a:p>
            <a:pPr lvl="2" algn="r" rtl="1"/>
            <a:r>
              <a:rPr lang="ps-AF" dirty="0">
                <a:cs typeface=".MS Abdali {Megasoft}" pitchFamily="2" charset="-78"/>
              </a:rPr>
              <a:t>حسن بيان   = ريني </a:t>
            </a:r>
          </a:p>
          <a:p>
            <a:pPr lvl="2" algn="r" rtl="1"/>
            <a:r>
              <a:rPr lang="ps-AF" dirty="0">
                <a:cs typeface=".MS Abdali {Megasoft}" pitchFamily="2" charset="-78"/>
              </a:rPr>
              <a:t>کروکتي = ايهام </a:t>
            </a:r>
          </a:p>
          <a:p>
            <a:pPr lvl="2" algn="r" rtl="1"/>
            <a:r>
              <a:rPr lang="ps-AF" dirty="0">
                <a:cs typeface=".MS Abdali {Megasoft}" pitchFamily="2" charset="-78"/>
              </a:rPr>
              <a:t>موزونيت = اوچتيه </a:t>
            </a:r>
            <a:endParaRPr lang="en-US" dirty="0">
              <a:cs typeface=".MS Abdali {Megasoft}" pitchFamily="2" charset="-7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07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ps-AF" dirty="0" smtClean="0">
                <a:cs typeface=".MS Abdali {Megasoft}" pitchFamily="2" charset="-78"/>
              </a:rPr>
              <a:t>هندوستاني شريات او مغربي جماليات کښې يو مهم فرق دا ښوول کيږې چي “کيف و سرور” او علم معاني د هندوستاني جمالياتو يا شعرياتو روح ګڼل کيږي  او د دې په مقابل کښې د حسن و جمال تاثراتي اړخ ته ذياته توجه کيږي</a:t>
            </a:r>
          </a:p>
          <a:p>
            <a:pPr algn="r" rtl="1"/>
            <a:r>
              <a:rPr lang="ps-AF" dirty="0" smtClean="0">
                <a:cs typeface=".MS Abdali {Megasoft}" pitchFamily="2" charset="-78"/>
              </a:rPr>
              <a:t>د شرق پر ذياتره حسي تجاباتو د شاعرۍ، او موسيقۍ اثرات غالب دي، د فنون لطيقه نوري وسيلې دلته کمي کارول شوي دي ،،، </a:t>
            </a:r>
          </a:p>
          <a:p>
            <a:pPr algn="r" rtl="1"/>
            <a:r>
              <a:rPr lang="ps-AF" dirty="0" smtClean="0">
                <a:cs typeface=".MS Abdali {Megasoft}" pitchFamily="2" charset="-78"/>
              </a:rPr>
              <a:t>ځخه دلته راګونه ليدل کيږي او رنګونه خبري کوي </a:t>
            </a:r>
            <a:endParaRPr lang="en-US" dirty="0">
              <a:cs typeface=".MS Abdali {Megasoft}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10635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s-AF" sz="3200" dirty="0" smtClean="0">
                <a:cs typeface=".MS Abdali {Megasoft}" pitchFamily="2" charset="-78"/>
              </a:rPr>
              <a:t>د پښتو کلياسيک د ځيني شاعرانو مثالونه </a:t>
            </a:r>
            <a:endParaRPr lang="en-US" sz="3200" dirty="0">
              <a:cs typeface=".MS Abdali {Megasoft}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98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s-AF" dirty="0" smtClean="0">
                <a:cs typeface=".MS Abdali {Megasoft}" pitchFamily="2" charset="-78"/>
              </a:rPr>
              <a:t>د غربي جمالياتو بنيادي توکي </a:t>
            </a:r>
            <a:endParaRPr lang="en-US" dirty="0">
              <a:cs typeface=".MS Abdali {Megasoft}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5817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67</TotalTime>
  <Words>207</Words>
  <Application>Microsoft Office PowerPoint</Application>
  <PresentationFormat>On-screen Show (4:3)</PresentationFormat>
  <Paragraphs>28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Austin</vt:lpstr>
      <vt:lpstr> Class 3rd     ادب او جماليات: د شرقي او غربي جمالياتو پرتليز جاج  </vt:lpstr>
      <vt:lpstr>ادب څۀ دی؟؟ </vt:lpstr>
      <vt:lpstr>PowerPoint Presentation</vt:lpstr>
      <vt:lpstr>PowerPoint Presentation</vt:lpstr>
      <vt:lpstr>PowerPoint Presentation</vt:lpstr>
      <vt:lpstr>د پښتو کلياسيک د ځيني شاعرانو مثالونه </vt:lpstr>
      <vt:lpstr>د غربي جمالياتو بنيادي توکي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ادب او جماليات</dc:title>
  <dc:creator>HP</dc:creator>
  <cp:lastModifiedBy>HP</cp:lastModifiedBy>
  <cp:revision>7</cp:revision>
  <dcterms:created xsi:type="dcterms:W3CDTF">2020-07-03T08:26:39Z</dcterms:created>
  <dcterms:modified xsi:type="dcterms:W3CDTF">2020-07-03T09:34:19Z</dcterms:modified>
</cp:coreProperties>
</file>