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7" r:id="rId9"/>
    <p:sldId id="261" r:id="rId10"/>
    <p:sldId id="262" r:id="rId11"/>
    <p:sldId id="263" r:id="rId12"/>
    <p:sldId id="268" r:id="rId13"/>
    <p:sldId id="264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9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2257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5620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2854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140537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7731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047028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01159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86633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59383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40985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29350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86602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3531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98980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144704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62425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3660-5A2A-4707-A42A-C351D32B6585}" type="datetimeFigureOut">
              <a:rPr lang="en-PK" smtClean="0"/>
              <a:t>15/07/2020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75D4430-2268-4DC1-8C6B-F6E67807766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7702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5DA86-072B-412B-BEAE-A5D9D8FA25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Cyprus Problem</a:t>
            </a:r>
            <a:endParaRPr lang="en-P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50CA8-F74F-439C-957D-891364866F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K" dirty="0"/>
          </a:p>
        </p:txBody>
      </p:sp>
      <p:pic>
        <p:nvPicPr>
          <p:cNvPr id="1026" name="Picture 2" descr="Image result for cyprus map">
            <a:extLst>
              <a:ext uri="{FF2B5EF4-FFF2-40B4-BE49-F238E27FC236}">
                <a16:creationId xmlns:a16="http://schemas.microsoft.com/office/drawing/2014/main" id="{FC394464-8AB4-4402-831E-C952E0A90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390525"/>
            <a:ext cx="11982450" cy="607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1ACC87-CA56-4E7E-9575-AF5322352147}"/>
              </a:ext>
            </a:extLst>
          </p:cNvPr>
          <p:cNvSpPr txBox="1"/>
          <p:nvPr/>
        </p:nvSpPr>
        <p:spPr>
          <a:xfrm>
            <a:off x="4426226" y="753031"/>
            <a:ext cx="4227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</a:t>
            </a:r>
            <a:r>
              <a:rPr lang="en-US" sz="3600" dirty="0" err="1"/>
              <a:t>Cyrpus</a:t>
            </a:r>
            <a:r>
              <a:rPr lang="en-US" sz="3600" dirty="0"/>
              <a:t> Problem</a:t>
            </a:r>
            <a:endParaRPr lang="en-PK" sz="3600" dirty="0"/>
          </a:p>
        </p:txBody>
      </p:sp>
    </p:spTree>
    <p:extLst>
      <p:ext uri="{BB962C8B-B14F-4D97-AF65-F5344CB8AC3E}">
        <p14:creationId xmlns:p14="http://schemas.microsoft.com/office/powerpoint/2010/main" val="3272001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AFEF5-15AD-42FD-8EBC-4B799048B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6D16D-05F4-4C3D-8D4C-2A25DC6F4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Republic of </a:t>
            </a:r>
            <a:r>
              <a:rPr lang="en-US" dirty="0" err="1"/>
              <a:t>Cyrpus</a:t>
            </a:r>
            <a:r>
              <a:rPr lang="en-US" dirty="0"/>
              <a:t> – member of UN/ E.U in 2004</a:t>
            </a:r>
          </a:p>
          <a:p>
            <a:endParaRPr lang="en-US" dirty="0"/>
          </a:p>
          <a:p>
            <a:r>
              <a:rPr lang="en-US" dirty="0"/>
              <a:t>Greek side, thriving economy- 2.4 m tourists each year</a:t>
            </a:r>
          </a:p>
          <a:p>
            <a:endParaRPr lang="en-US" dirty="0"/>
          </a:p>
          <a:p>
            <a:r>
              <a:rPr lang="en-US" dirty="0"/>
              <a:t>Northern </a:t>
            </a:r>
            <a:r>
              <a:rPr lang="en-US" dirty="0" err="1"/>
              <a:t>Cyrpus</a:t>
            </a:r>
            <a:r>
              <a:rPr lang="en-US" dirty="0"/>
              <a:t>- </a:t>
            </a:r>
            <a:r>
              <a:rPr lang="en-US" dirty="0" err="1"/>
              <a:t>Defacto</a:t>
            </a:r>
            <a:r>
              <a:rPr lang="en-US" dirty="0"/>
              <a:t> independence</a:t>
            </a:r>
          </a:p>
          <a:p>
            <a:endParaRPr lang="en-US" dirty="0"/>
          </a:p>
          <a:p>
            <a:r>
              <a:rPr lang="en-US" dirty="0" err="1"/>
              <a:t>Enemity</a:t>
            </a:r>
            <a:r>
              <a:rPr lang="en-US" dirty="0"/>
              <a:t> between Greece and Turkey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023488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A2F9F-6374-4FDA-BE6C-005A657AD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Solutions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4ECF1-0CEE-445C-B6FD-3696966F6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2003- Turkey relaxes travel restriction, 200,000 people crossed the Green line</a:t>
            </a:r>
          </a:p>
          <a:p>
            <a:endParaRPr lang="en-US" dirty="0"/>
          </a:p>
          <a:p>
            <a:r>
              <a:rPr lang="en-US" dirty="0"/>
              <a:t>Kofi Annan Plan- 2004- power sharing plan – right of return, gradual reduction of troops</a:t>
            </a:r>
          </a:p>
          <a:p>
            <a:endParaRPr lang="en-US" dirty="0"/>
          </a:p>
          <a:p>
            <a:r>
              <a:rPr lang="en-US" dirty="0"/>
              <a:t>Greeks rejected the deal, Turkish </a:t>
            </a:r>
            <a:r>
              <a:rPr lang="en-US" dirty="0" err="1"/>
              <a:t>cyrpiots</a:t>
            </a:r>
            <a:r>
              <a:rPr lang="en-US" dirty="0"/>
              <a:t> accepted deal </a:t>
            </a:r>
            <a:r>
              <a:rPr lang="en-US" dirty="0" err="1"/>
              <a:t>inreferndum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938927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F96A-B789-4C84-8019-DC6C14666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pic>
        <p:nvPicPr>
          <p:cNvPr id="5122" name="Picture 2" descr="Image result for cyprus kofi annan plan">
            <a:extLst>
              <a:ext uri="{FF2B5EF4-FFF2-40B4-BE49-F238E27FC236}">
                <a16:creationId xmlns:a16="http://schemas.microsoft.com/office/drawing/2014/main" id="{340F2FF0-11D0-4F08-81C7-0A08F51130A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08" y="2413518"/>
            <a:ext cx="4530511" cy="3691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457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87461-ED9E-4003-9240-C819A7F63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of Most intractable conflicts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A0D91-8B5E-43F4-86D2-AE41B38B2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Bicommunal Federation</a:t>
            </a:r>
          </a:p>
          <a:p>
            <a:endParaRPr lang="en-US" dirty="0"/>
          </a:p>
          <a:p>
            <a:r>
              <a:rPr lang="en-US" dirty="0"/>
              <a:t>Turkey accept UN </a:t>
            </a:r>
            <a:r>
              <a:rPr lang="en-US" dirty="0" err="1"/>
              <a:t>Resultions</a:t>
            </a:r>
            <a:r>
              <a:rPr lang="en-US" dirty="0"/>
              <a:t>/ 	undivided sovereignty of Island</a:t>
            </a:r>
          </a:p>
          <a:p>
            <a:endParaRPr lang="en-US" dirty="0"/>
          </a:p>
          <a:p>
            <a:r>
              <a:rPr lang="en-US" dirty="0"/>
              <a:t>Frustrated generations of negotiators/ solution as elusive</a:t>
            </a:r>
          </a:p>
          <a:p>
            <a:endParaRPr lang="en-US" dirty="0"/>
          </a:p>
          <a:p>
            <a:r>
              <a:rPr lang="en-US" dirty="0"/>
              <a:t>People want a solution/ Compromise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482056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2C6E5-1FFB-4979-951A-1B0353FA9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pic>
        <p:nvPicPr>
          <p:cNvPr id="6146" name="Picture 2" descr="Image result for cyprus united">
            <a:extLst>
              <a:ext uri="{FF2B5EF4-FFF2-40B4-BE49-F238E27FC236}">
                <a16:creationId xmlns:a16="http://schemas.microsoft.com/office/drawing/2014/main" id="{33961597-F1A0-4E15-83F1-ADCE9A8BAF2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78" y="2160588"/>
            <a:ext cx="8596668" cy="455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87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EAC7D-16CC-4301-BA8F-CDB4E4E5E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907A0-7506-41B0-8404-67988FD63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Cyrpus</a:t>
            </a:r>
            <a:r>
              <a:rPr lang="en-US" dirty="0"/>
              <a:t>- An Island in the Eastern Mediterranean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- At the Crossroads of Asia, Africa and Europe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Island is 150 miles long from east to west and 100 miles north to south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The coastline is central to the tourist industry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Nicosia is the capital and largest city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Differs in culture and religion between North and South</a:t>
            </a:r>
          </a:p>
        </p:txBody>
      </p:sp>
    </p:spTree>
    <p:extLst>
      <p:ext uri="{BB962C8B-B14F-4D97-AF65-F5344CB8AC3E}">
        <p14:creationId xmlns:p14="http://schemas.microsoft.com/office/powerpoint/2010/main" val="150125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F3BA1-EB4E-4927-892D-DF0B0AD96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AE92E-3008-4E00-801B-A3C0D1E09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Strategic importance- Ruled by different Empires</a:t>
            </a:r>
          </a:p>
          <a:p>
            <a:endParaRPr lang="en-US" dirty="0"/>
          </a:p>
          <a:p>
            <a:r>
              <a:rPr lang="en-US" dirty="0"/>
              <a:t>Part of Ottoman Empire until 157118</a:t>
            </a:r>
            <a:r>
              <a:rPr lang="en-US" baseline="30000" dirty="0"/>
              <a:t>th</a:t>
            </a:r>
            <a:r>
              <a:rPr lang="en-US" dirty="0"/>
              <a:t> century</a:t>
            </a:r>
          </a:p>
          <a:p>
            <a:endParaRPr lang="en-US" dirty="0"/>
          </a:p>
          <a:p>
            <a:r>
              <a:rPr lang="en-US" dirty="0"/>
              <a:t>British Rule from 1878 -1960</a:t>
            </a:r>
          </a:p>
          <a:p>
            <a:endParaRPr lang="en-US" dirty="0"/>
          </a:p>
          <a:p>
            <a:r>
              <a:rPr lang="en-US" dirty="0"/>
              <a:t>Independence in 1960 – Archbishop </a:t>
            </a:r>
            <a:r>
              <a:rPr lang="en-US" dirty="0" err="1"/>
              <a:t>Makarious</a:t>
            </a:r>
            <a:r>
              <a:rPr lang="en-US" dirty="0"/>
              <a:t> as President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925247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C0030-39A7-45DF-93FB-E71313F9B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Conflict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1046F-932D-40D8-9340-58FB60027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Greeks wanted ‘Enosis’/ Turks wanted ‘</a:t>
            </a:r>
            <a:r>
              <a:rPr lang="en-US" dirty="0" err="1"/>
              <a:t>Taksim</a:t>
            </a:r>
            <a:r>
              <a:rPr lang="en-US" dirty="0"/>
              <a:t>’</a:t>
            </a:r>
          </a:p>
          <a:p>
            <a:r>
              <a:rPr lang="en-US" dirty="0"/>
              <a:t>Greeks and Turks argue about Constitution</a:t>
            </a:r>
          </a:p>
          <a:p>
            <a:endParaRPr lang="en-US" dirty="0"/>
          </a:p>
          <a:p>
            <a:r>
              <a:rPr lang="en-US" dirty="0"/>
              <a:t>1963 Fighting broke out – People Killed on both sides</a:t>
            </a:r>
          </a:p>
          <a:p>
            <a:endParaRPr lang="en-US" dirty="0"/>
          </a:p>
          <a:p>
            <a:r>
              <a:rPr lang="en-US" dirty="0"/>
              <a:t>1964 – The British intervened, UN peacekeeping force sent</a:t>
            </a:r>
          </a:p>
          <a:p>
            <a:endParaRPr lang="en-US" dirty="0"/>
          </a:p>
          <a:p>
            <a:r>
              <a:rPr lang="en-US" dirty="0"/>
              <a:t>However, UN could do little / Green Line Drawn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156479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CF6FA-9320-4F0B-836B-77CC77EC4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pic>
        <p:nvPicPr>
          <p:cNvPr id="2050" name="Picture 2" descr="Image result for nicosia green line un peacekeeping">
            <a:extLst>
              <a:ext uri="{FF2B5EF4-FFF2-40B4-BE49-F238E27FC236}">
                <a16:creationId xmlns:a16="http://schemas.microsoft.com/office/drawing/2014/main" id="{DFE18B53-737C-4637-A321-EBF18B7D8D2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226" y="2048048"/>
            <a:ext cx="5067378" cy="374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cyprus solution">
            <a:extLst>
              <a:ext uri="{FF2B5EF4-FFF2-40B4-BE49-F238E27FC236}">
                <a16:creationId xmlns:a16="http://schemas.microsoft.com/office/drawing/2014/main" id="{D96AA323-1B39-48FD-B5A7-A70F43FA7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604" y="2048048"/>
            <a:ext cx="5320923" cy="3745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265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83DA6-BAAF-4FAB-ADA8-2424C5E6D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Conflict broadens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874B8-A608-4D49-949B-D315C8C1A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Makarious</a:t>
            </a:r>
            <a:r>
              <a:rPr lang="en-US" dirty="0"/>
              <a:t> suggests amendments to constitution/ Turks reject it</a:t>
            </a:r>
          </a:p>
          <a:p>
            <a:endParaRPr lang="en-US" dirty="0"/>
          </a:p>
          <a:p>
            <a:r>
              <a:rPr lang="en-US" dirty="0"/>
              <a:t>1974- Greece coup </a:t>
            </a:r>
            <a:r>
              <a:rPr lang="en-US" dirty="0" err="1"/>
              <a:t>d’eteta</a:t>
            </a:r>
            <a:r>
              <a:rPr lang="en-US" dirty="0"/>
              <a:t>, ousted </a:t>
            </a:r>
            <a:r>
              <a:rPr lang="en-US" dirty="0" err="1"/>
              <a:t>Makarious</a:t>
            </a:r>
            <a:endParaRPr lang="en-US" dirty="0"/>
          </a:p>
          <a:p>
            <a:endParaRPr lang="en-US" dirty="0"/>
          </a:p>
          <a:p>
            <a:r>
              <a:rPr lang="en-US" dirty="0"/>
              <a:t>Turkey feared ‘Enosis’ as imminent</a:t>
            </a:r>
          </a:p>
          <a:p>
            <a:endParaRPr lang="en-US" dirty="0"/>
          </a:p>
          <a:p>
            <a:r>
              <a:rPr lang="en-US" dirty="0"/>
              <a:t>1974- Turkish forces captured 40 % of Northern Cyprus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405345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6263A-7443-4F66-A59B-E0A05ECA7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pic>
        <p:nvPicPr>
          <p:cNvPr id="3074" name="Picture 2" descr="Image result for cyprus turkey 1974">
            <a:extLst>
              <a:ext uri="{FF2B5EF4-FFF2-40B4-BE49-F238E27FC236}">
                <a16:creationId xmlns:a16="http://schemas.microsoft.com/office/drawing/2014/main" id="{46F4240C-AD7F-4452-99DF-C9A36A5C543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054571"/>
            <a:ext cx="2911077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cyprus turkey 1974">
            <a:extLst>
              <a:ext uri="{FF2B5EF4-FFF2-40B4-BE49-F238E27FC236}">
                <a16:creationId xmlns:a16="http://schemas.microsoft.com/office/drawing/2014/main" id="{6A900D63-0333-4E62-9A12-5ADEC3B2C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089" y="2043003"/>
            <a:ext cx="6496124" cy="4229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1649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498BF-231E-493A-972C-0A085C955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pic>
        <p:nvPicPr>
          <p:cNvPr id="4098" name="Picture 2" descr="Image result for cyprus divided">
            <a:extLst>
              <a:ext uri="{FF2B5EF4-FFF2-40B4-BE49-F238E27FC236}">
                <a16:creationId xmlns:a16="http://schemas.microsoft.com/office/drawing/2014/main" id="{776F581F-2319-46A7-B66E-8199CCD4687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039815"/>
            <a:ext cx="9044747" cy="4600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16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61560-3C08-4012-B2CF-3CE506637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C21C3-79D3-49FC-A279-AE91D830D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Turkish settlers descended/ 160,000 Greeks displaced</a:t>
            </a:r>
          </a:p>
          <a:p>
            <a:endParaRPr lang="en-US" dirty="0"/>
          </a:p>
          <a:p>
            <a:r>
              <a:rPr lang="en-US" dirty="0"/>
              <a:t>1983 – An independent Turkish State</a:t>
            </a:r>
          </a:p>
          <a:p>
            <a:endParaRPr lang="en-US" dirty="0"/>
          </a:p>
          <a:p>
            <a:r>
              <a:rPr lang="en-US" dirty="0"/>
              <a:t>Problem – land, ethnicity, nationalism, territorial and population exchange and religion</a:t>
            </a:r>
          </a:p>
          <a:p>
            <a:endParaRPr lang="en-US" dirty="0"/>
          </a:p>
          <a:p>
            <a:r>
              <a:rPr lang="en-US" dirty="0"/>
              <a:t>Greece helped Republic of </a:t>
            </a:r>
            <a:r>
              <a:rPr lang="en-US" dirty="0" err="1"/>
              <a:t>Cyrpus</a:t>
            </a:r>
            <a:r>
              <a:rPr lang="en-US" dirty="0"/>
              <a:t>/ </a:t>
            </a:r>
            <a:r>
              <a:rPr lang="en-US" dirty="0" err="1"/>
              <a:t>Turrkey</a:t>
            </a:r>
            <a:r>
              <a:rPr lang="en-US" dirty="0"/>
              <a:t> helps Northern </a:t>
            </a:r>
            <a:r>
              <a:rPr lang="en-US" dirty="0" err="1"/>
              <a:t>Cyrpus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7652691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315</Words>
  <Application>Microsoft Office PowerPoint</Application>
  <PresentationFormat>Widescreen</PresentationFormat>
  <Paragraphs>66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The Cyprus Problem</vt:lpstr>
      <vt:lpstr>PowerPoint Presentation</vt:lpstr>
      <vt:lpstr>History</vt:lpstr>
      <vt:lpstr>The Conflict</vt:lpstr>
      <vt:lpstr>PowerPoint Presentation</vt:lpstr>
      <vt:lpstr>The Conflict broadens</vt:lpstr>
      <vt:lpstr>PowerPoint Presentation</vt:lpstr>
      <vt:lpstr>PowerPoint Presentation</vt:lpstr>
      <vt:lpstr>PowerPoint Presentation</vt:lpstr>
      <vt:lpstr>PowerPoint Presentation</vt:lpstr>
      <vt:lpstr>Solutions</vt:lpstr>
      <vt:lpstr>PowerPoint Presentation</vt:lpstr>
      <vt:lpstr>One of Most intractable conflicts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Cyprus Problem</dc:title>
  <dc:creator>qadirmengalll@gmail.com</dc:creator>
  <cp:lastModifiedBy>abdul qadir</cp:lastModifiedBy>
  <cp:revision>6</cp:revision>
  <dcterms:created xsi:type="dcterms:W3CDTF">2019-04-11T14:44:10Z</dcterms:created>
  <dcterms:modified xsi:type="dcterms:W3CDTF">2020-07-15T14:55:35Z</dcterms:modified>
</cp:coreProperties>
</file>