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0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CC8E-640B-4745-A923-EE32923CF4A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A6B9-548C-4210-A322-E722A2D9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Polymerase </a:t>
            </a:r>
            <a:r>
              <a:rPr lang="en-CA" smtClean="0"/>
              <a:t>chain reaction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4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9400"/>
            <a:ext cx="9144000" cy="9677400"/>
          </a:xfrm>
        </p:spPr>
      </p:pic>
    </p:spTree>
    <p:extLst>
      <p:ext uri="{BB962C8B-B14F-4D97-AF65-F5344CB8AC3E}">
        <p14:creationId xmlns:p14="http://schemas.microsoft.com/office/powerpoint/2010/main" val="35239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40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Questions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Define restriction enzymes</a:t>
            </a:r>
          </a:p>
          <a:p>
            <a:r>
              <a:rPr lang="en-US" dirty="0" smtClean="0"/>
              <a:t>Define vector</a:t>
            </a:r>
          </a:p>
          <a:p>
            <a:r>
              <a:rPr lang="en-US" dirty="0" smtClean="0"/>
              <a:t>Define genomic library</a:t>
            </a:r>
          </a:p>
          <a:p>
            <a:r>
              <a:rPr lang="en-US" dirty="0" smtClean="0"/>
              <a:t>Define phage genomic library</a:t>
            </a:r>
          </a:p>
          <a:p>
            <a:r>
              <a:rPr lang="en-US" dirty="0" smtClean="0"/>
              <a:t>Define plasmid genomic library</a:t>
            </a:r>
          </a:p>
          <a:p>
            <a:r>
              <a:rPr lang="en-US" dirty="0" smtClean="0"/>
              <a:t>What is reverse transcriptase?</a:t>
            </a:r>
          </a:p>
          <a:p>
            <a:r>
              <a:rPr lang="en-US" dirty="0" smtClean="0"/>
              <a:t>What is its application in biotechnology?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cDNA</a:t>
            </a:r>
            <a:r>
              <a:rPr lang="en-US" dirty="0" smtClean="0"/>
              <a:t> library?</a:t>
            </a:r>
          </a:p>
          <a:p>
            <a:r>
              <a:rPr lang="en-US" dirty="0" smtClean="0"/>
              <a:t> What advantage a phage genome have over a plasmid for cloning a foreign DNA segment?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2991" y="-61120"/>
            <a:ext cx="6034617" cy="7848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78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Polymerase chain reaction: a technique for in vitro DNA amplification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28194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DNA isolation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Test tube contain all nucleotides, polymerase enzyme and primer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Denaturation of DNA molecule at ~90oC depending on G-C or A-T quantity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Annealing of primer to DNA at cooling down of test tube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Extension of new stand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Polymerase used in this reaction is a special polymerase obtained </a:t>
            </a:r>
            <a:r>
              <a:rPr lang="en-US" dirty="0" err="1" smtClean="0">
                <a:solidFill>
                  <a:schemeClr val="tx1"/>
                </a:solidFill>
              </a:rPr>
              <a:t>fom</a:t>
            </a:r>
            <a:r>
              <a:rPr lang="en-US" dirty="0" smtClean="0">
                <a:solidFill>
                  <a:schemeClr val="tx1"/>
                </a:solidFill>
              </a:rPr>
              <a:t> an </a:t>
            </a:r>
            <a:r>
              <a:rPr lang="en-US" dirty="0" err="1" smtClean="0">
                <a:solidFill>
                  <a:schemeClr val="tx1"/>
                </a:solidFill>
              </a:rPr>
              <a:t>archaial</a:t>
            </a:r>
            <a:r>
              <a:rPr lang="en-US" dirty="0" smtClean="0">
                <a:solidFill>
                  <a:schemeClr val="tx1"/>
                </a:solidFill>
              </a:rPr>
              <a:t> bacteria, called a </a:t>
            </a:r>
            <a:r>
              <a:rPr lang="en-US" dirty="0" err="1" smtClean="0">
                <a:solidFill>
                  <a:schemeClr val="tx1"/>
                </a:solidFill>
              </a:rPr>
              <a:t>Taq</a:t>
            </a:r>
            <a:r>
              <a:rPr lang="en-US" dirty="0" smtClean="0">
                <a:solidFill>
                  <a:schemeClr val="tx1"/>
                </a:solidFill>
              </a:rPr>
              <a:t> polymerase and is heat resistant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557062"/>
            <a:ext cx="11049000" cy="74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128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Polymerase chain reaction </vt:lpstr>
      <vt:lpstr>PowerPoint Presentation</vt:lpstr>
      <vt:lpstr>Questions </vt:lpstr>
      <vt:lpstr>Polymerase chain reaction: a technique for in vitro DNA amplification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 Gul</dc:creator>
  <cp:lastModifiedBy>Shamim Gul</cp:lastModifiedBy>
  <cp:revision>2</cp:revision>
  <dcterms:created xsi:type="dcterms:W3CDTF">2020-08-27T05:54:16Z</dcterms:created>
  <dcterms:modified xsi:type="dcterms:W3CDTF">2020-08-27T05:55:32Z</dcterms:modified>
</cp:coreProperties>
</file>