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4600" y="762000"/>
            <a:ext cx="6324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33400"/>
            <a:ext cx="6400800" cy="914399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 Eloquence                                            </a:t>
            </a:r>
            <a:r>
              <a:rPr lang="ps-AF" sz="2800" dirty="0" smtClean="0">
                <a:solidFill>
                  <a:schemeClr val="tx1"/>
                </a:solidFill>
              </a:rPr>
              <a:t>فصاحت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ps-AF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76400"/>
            <a:ext cx="8610600" cy="5181600"/>
          </a:xfrm>
        </p:spPr>
        <p:txBody>
          <a:bodyPr>
            <a:noAutofit/>
          </a:bodyPr>
          <a:lstStyle/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فصاحت : دفصاحت لغوي معنا ده په زړه پوري، ښکلې يا هڅونکې وينا چې په ټکو ، 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جملو ،لغاتونو په تاديه کښې د ژبي د مستند خلکو تعقيب وکړي فصاحت ورته وايي .  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                            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دا اصطلاح په رواني ډول د ليکلو د پاره هم کارول کيږي ، د فصاحت مفهوم پخواني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 يونانيانو ته وئيل کيږي . یعني دا د شعر او بیاناتو موسیقي ده . په دې توګه خبري په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 هوښیارۍ سره کول چې دا الفاظ په جریان سره د وړاندیز کولو وړتیا او ژبه په داسي ډول 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د پوهېدلو او ترتیب کولو سره په زړه پوري سټایل کاروي . یا یوازي په تشریح کښي خورا ښکلونکې وي . 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                                                      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6400" y="0"/>
            <a:ext cx="6705600" cy="380999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s-AF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بسم الله الرحمن الرحیم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181600"/>
          </a:xfrm>
        </p:spPr>
        <p:txBody>
          <a:bodyPr>
            <a:noAutofit/>
          </a:bodyPr>
          <a:lstStyle/>
          <a:p>
            <a:pPr algn="r"/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فصاحت په کلمه او کلام دواړو کښي راځي یعني کلمه به هم فصیح وي او کلام هم .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د کلمې روښانه کول دا دي چې په لیکلو کښي باید تضاد شتون و نه لري .او په فقره کښي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 په لفظي ډول داسي وي چې د هغه په جوړولو کښي مشکل نه وي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او کلام فصیح هغه دی چې ضعیف،متضاد کلمې،لفظ واحد،ډېر تکرارونه پر له پسې اضافي کولو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او شخړې داسي نورو عیبونو څخه صاف وي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953000"/>
          </a:xfrm>
        </p:spPr>
        <p:txBody>
          <a:bodyPr>
            <a:normAutofit/>
          </a:bodyPr>
          <a:lstStyle/>
          <a:p>
            <a:pPr algn="r"/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جذبه او خیال دکلام رهبري کوي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دا رنګه د بیان لړۍ روانه وي او په بحر کښي انعطاف (لچک) پیدا شي .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جذبه او خیال فعال اوسي ځای په ځای یو ځای دوه یا دوه څخه زیاتي مصرعې وزن برابر کیدای شي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خو په آزاد نظم کښي داسي نه شي کیدای . کلمه د خیال په رومان کښي په لا شعوري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توګه شاعر وزن او قافیه سره ملاو کړي په دې طریقه کښي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 د مصرعو د ارکانو تعداد باوجود تسلسل ،رواني او موسیقانه آهنګ قایم وي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ps-AF" sz="4000" dirty="0" smtClean="0">
                <a:cs typeface="Afghantype {A. Pajhwak}" pitchFamily="2" charset="-78"/>
              </a:rPr>
              <a:t>بلاغت</a:t>
            </a:r>
            <a:endParaRPr lang="en-US" sz="4000" dirty="0">
              <a:cs typeface="Afghantype {A. Pajhwak}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534400" cy="5181599"/>
          </a:xfrm>
        </p:spPr>
        <p:txBody>
          <a:bodyPr>
            <a:no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بلاغت لفظي معنا ده غږن (سپیکر) یعني تېزه ژبه او استعاري ویناوو ته د رسېدو د پاره کمال ته رسېدل.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او موثر یا د هڅونې خبري لیکلویا کولو هنر د پاره کارول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بلاغت د وئیلو یا لیکلو پر مهال د ټکو د ښه کارولو هنر دی 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وهاب اشرفي لیکي شاعري چې کوم الفاظ وي هغه یقیني پېژندل شوي دي خو شاعر دې ته نوې انرژي ورکوي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 رنګه هغه له نور مهال څخه پورته شي  اومعیاتري دریځ غوره 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 هغه کمال دی کوم چې تر لاسه کول یې اسانه نه دي ،په کوم چې د ذوق فعالیت افشا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 داسي دی لکه چې بلاغت د ټکي له لاري نه د معني له لاري درک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</a:p>
          <a:p>
            <a:pPr algn="r">
              <a:buNone/>
            </a:pPr>
            <a:endParaRPr lang="ps-AF" sz="20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ps-AF" sz="20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en-US" sz="2000" dirty="0">
              <a:cs typeface="Afghantype {A. Pajhwak}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120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ژبه چې پراخه ،احصایه،کونکي بې ځایه او یا فکري خلا ده د هغه د جوړ جاړي وړاندیز یوازي د بلاغت له لاري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مثال په ډول : د وئيلو یا لیکلو سټائیل په ځانګړې توګه د یوې ځانکړي موضوع ژبه له سیاسي بیان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کله چې یو سیاستوال کولای شي ستونځه تشریح کړي او غږ یې داسي کړي لکه دا ستونځه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نه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r>
              <a:rPr lang="ps-AF" sz="4800" dirty="0" smtClean="0">
                <a:cs typeface="Afghantype {A. Pajhwak}" pitchFamily="2" charset="-78"/>
              </a:rPr>
              <a:t>مننه او تشکر</a:t>
            </a:r>
          </a:p>
          <a:p>
            <a:pPr algn="r">
              <a:buNone/>
            </a:pP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</TotalTime>
  <Words>348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 Eloquence                                            فصاحت   </vt:lpstr>
      <vt:lpstr>فصاحت په کلمه او کلام دواړو کښي راځي یعني کلمه به هم فصیح وي او کلام هم .   د کلمې روښانه کول دا دي چې په لیکلو کښي باید تضاد شتون و نه لري .او په فقره کښي   په لفظي ډول داسي وي چې د هغه په جوړولو کښي مشکل نه وي .  او کلام فصیح هغه دی چې ضعیف،متضاد کلمې،لفظ واحد،ډېر تکرارونه پر له پسې اضافي کولو   او شخړې داسي نورو عیبونو څخه صاف وي .  .</vt:lpstr>
      <vt:lpstr>جذبه او خیال دکلام رهبري کوي .  دا رنګه د بیان لړۍ روانه وي او په بحر کښي انعطاف (لچک) پیدا شي .   جذبه او خیال فعال اوسي ځای په ځای یو ځای دوه یا دوه څخه زیاتي مصرعې وزن برابر کیدای شي   خو په آزاد نظم کښي داسي نه شي کیدای . کلمه د خیال په رومان کښي په لا شعوري   توګه شاعر وزن او قافیه سره ملاو کړي په دې طریقه کښي   د مصرعو د ارکانو تعداد باوجود تسلسل ،رواني او موسیقانه آهنګ قایم وي</vt:lpstr>
      <vt:lpstr>بلاغت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muhib</dc:creator>
  <cp:lastModifiedBy>muhib</cp:lastModifiedBy>
  <cp:revision>25</cp:revision>
  <dcterms:created xsi:type="dcterms:W3CDTF">2006-08-16T00:00:00Z</dcterms:created>
  <dcterms:modified xsi:type="dcterms:W3CDTF">2020-06-29T10:08:30Z</dcterms:modified>
</cp:coreProperties>
</file>