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93" r:id="rId5"/>
    <p:sldId id="294" r:id="rId6"/>
    <p:sldId id="295" r:id="rId7"/>
    <p:sldId id="296" r:id="rId8"/>
    <p:sldId id="297" r:id="rId9"/>
    <p:sldId id="299" r:id="rId10"/>
    <p:sldId id="300" r:id="rId11"/>
    <p:sldId id="301" r:id="rId12"/>
    <p:sldId id="302" r:id="rId13"/>
    <p:sldId id="303" r:id="rId14"/>
    <p:sldId id="30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19" autoAdjust="0"/>
  </p:normalViewPr>
  <p:slideViewPr>
    <p:cSldViewPr snapToGrid="0">
      <p:cViewPr varScale="1">
        <p:scale>
          <a:sx n="63" d="100"/>
          <a:sy n="63" d="100"/>
        </p:scale>
        <p:origin x="8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10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54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13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9C646AA-F36E-4540-911D-FFFC0A0EF24A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58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4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7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50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91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7/16/2020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1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6FA2B21-3FCD-4721-B95C-427943F61125}" type="datetime1">
              <a:rPr lang="en-US" smtClean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65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F73848-91FE-4D29-B0DC-BFC408416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2449742"/>
            <a:ext cx="10905059" cy="15240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The Puritan Movement (1620 – 1660)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133135"/>
            <a:ext cx="10902016" cy="10087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Thaterra Achakzai</a:t>
            </a:r>
          </a:p>
        </p:txBody>
      </p:sp>
    </p:spTree>
    <p:extLst>
      <p:ext uri="{BB962C8B-B14F-4D97-AF65-F5344CB8AC3E}">
        <p14:creationId xmlns:p14="http://schemas.microsoft.com/office/powerpoint/2010/main" val="4269681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9E797-163A-492E-A09E-A79CC14BC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A9323-8C92-48A4-99BF-4A9C41B96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At their best metaphysical poems revealed great psychological insight and subtlety of thought development. </a:t>
            </a:r>
          </a:p>
          <a:p>
            <a:r>
              <a:rPr lang="en-US" sz="2800" dirty="0"/>
              <a:t>There were also secular poets who are called the Cavalier poets.</a:t>
            </a:r>
          </a:p>
          <a:p>
            <a:r>
              <a:rPr lang="en-US" sz="2800" dirty="0"/>
              <a:t> Whereas the metaphysical poets took delight in mysticism and religious thought</a:t>
            </a:r>
          </a:p>
          <a:p>
            <a:r>
              <a:rPr lang="en-US" sz="2800" dirty="0"/>
              <a:t>the Cavalier poets dealt with the subject of love.</a:t>
            </a:r>
          </a:p>
          <a:p>
            <a:r>
              <a:rPr lang="en-US" sz="2800" dirty="0"/>
              <a:t>The Cavalier poets – Herrick, Carew, Love lace and Suckling.</a:t>
            </a:r>
          </a:p>
        </p:txBody>
      </p:sp>
    </p:spTree>
    <p:extLst>
      <p:ext uri="{BB962C8B-B14F-4D97-AF65-F5344CB8AC3E}">
        <p14:creationId xmlns:p14="http://schemas.microsoft.com/office/powerpoint/2010/main" val="253548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49A7D3-684C-4C59-A4B6-7B308A6AD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B1087B-C592-40E7-B532-60B453A2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AE7447-E8F8-4A0F-9E3D-94842BFF8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981F80-69EE-4E2B-82A8-47FDFD772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6CE0473-0B07-47EE-A016-EBD87F2C8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DD0D1E4-DFCA-4DF0-9D37-571A5F529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FFE24-1A2B-433D-AC2C-E492F6618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100" y="1360493"/>
            <a:ext cx="4972511" cy="310673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>
                <a:solidFill>
                  <a:schemeClr val="tx1"/>
                </a:solidFill>
              </a:rPr>
              <a:t>The End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4A1598B-1957-47CF-AAF4-F7A36DA0E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41B3BA0C-B405-41C9-9F56-7549A47A7D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7150" y="1526651"/>
            <a:ext cx="3804698" cy="380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29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id="{931EDEEE-402B-456F-AEB4-BBE60C494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1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4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id="{D43469A7-3E05-4C29-90E8-D7474D9DCD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21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5E627-5A78-44C6-827E-5554049E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Conti…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9D045FD-8868-4166-9E92-48D978BB0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17</a:t>
            </a:r>
            <a:r>
              <a:rPr lang="en-US" sz="2200" baseline="30000" dirty="0"/>
              <a:t>th</a:t>
            </a:r>
            <a:r>
              <a:rPr lang="en-US" sz="2200" dirty="0"/>
              <a:t> century may be divided into two periods—The Puritan Age or the Age of Milton (1600-1660), which is further divided into the Jacobean and Caroline periods after the names of the ruler James I and Charles I, who ruled from1603 to 1625 and 1625 to 1649 respectively; and the Restoration Period or the Age of Dryden (1660-1700). </a:t>
            </a:r>
          </a:p>
          <a:p>
            <a:r>
              <a:rPr lang="en-US" sz="2200" dirty="0"/>
              <a:t>Puritan age is marked by the decline of Renaissance age the age of revival of knowledge. Puritan age is further divided into two classes; The Jacobean period in which James I was the ruler and Caroline period in which Charles I was the ruler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730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33CBB-0531-4DF0-A4CE-16797FFEA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966774"/>
            <a:ext cx="3327176" cy="5748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800" cap="all" spc="-100" dirty="0">
                <a:solidFill>
                  <a:srgbClr val="FFFFFF"/>
                </a:solidFill>
              </a:rPr>
              <a:t>James I</a:t>
            </a:r>
            <a:br>
              <a:rPr lang="en-US" sz="4800" cap="all" spc="-100" dirty="0">
                <a:solidFill>
                  <a:srgbClr val="FFFFFF"/>
                </a:solidFill>
              </a:rPr>
            </a:br>
            <a:r>
              <a:rPr lang="en-US" sz="4800" cap="all" spc="-100" dirty="0">
                <a:solidFill>
                  <a:srgbClr val="FFFFFF"/>
                </a:solidFill>
              </a:rPr>
              <a:t>and Charles I</a:t>
            </a:r>
          </a:p>
        </p:txBody>
      </p:sp>
      <p:pic>
        <p:nvPicPr>
          <p:cNvPr id="5" name="Content Placeholder 4" descr="A person wearing a dress&#10;&#10;Description automatically generated">
            <a:extLst>
              <a:ext uri="{FF2B5EF4-FFF2-40B4-BE49-F238E27FC236}">
                <a16:creationId xmlns:a16="http://schemas.microsoft.com/office/drawing/2014/main" id="{1658C87B-C914-4D1A-B312-12D88FD04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3" b="15232"/>
          <a:stretch/>
        </p:blipFill>
        <p:spPr>
          <a:xfrm>
            <a:off x="4489695" y="2976465"/>
            <a:ext cx="2847804" cy="3026884"/>
          </a:xfrm>
          <a:prstGeom prst="rect">
            <a:avLst/>
          </a:prstGeom>
        </p:spPr>
      </p:pic>
      <p:pic>
        <p:nvPicPr>
          <p:cNvPr id="7" name="Picture 6" descr="A person wearing a costume&#10;&#10;Description automatically generated">
            <a:extLst>
              <a:ext uri="{FF2B5EF4-FFF2-40B4-BE49-F238E27FC236}">
                <a16:creationId xmlns:a16="http://schemas.microsoft.com/office/drawing/2014/main" id="{CB34659A-5828-4735-B1EE-2EA59CBA2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47" r="6197"/>
          <a:stretch/>
        </p:blipFill>
        <p:spPr>
          <a:xfrm>
            <a:off x="858416" y="839755"/>
            <a:ext cx="3490503" cy="30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78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3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40362-C77D-4BA5-BFC5-598F65BF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24" y="685800"/>
            <a:ext cx="4920019" cy="202155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WHAT IS PURITANISM</a:t>
            </a:r>
          </a:p>
        </p:txBody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D90CB97-CECA-497E-BCF1-CF60BCFA1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43" r="19194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665239-8590-426A-863B-4AAEE89FA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924" y="2927444"/>
            <a:ext cx="4920019" cy="37781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member of a group of English Protestants who in the 16th and 17thcenturies advocated strict religious discipline along with simplification of the ceremonies and creeds of the Church of England </a:t>
            </a:r>
          </a:p>
          <a:p>
            <a:r>
              <a:rPr lang="en-US" dirty="0"/>
              <a:t>Puritan is the One who lives in accordance with Protestant precepts, especially one who regards pleasure or luxury as sinful</a:t>
            </a:r>
          </a:p>
          <a:p>
            <a:r>
              <a:rPr lang="en-US" dirty="0"/>
              <a:t>Puritanism was the doctrine or School of English Protestants of the 16th &amp; 7thcenturies whose aim was the purification of the religious practice.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316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2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4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26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7375A8-FD4F-4A56-9AE9-065F30540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US"/>
              <a:t>Salient Features Of Puritan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2673B-758F-4D55-82DE-3E1672E3A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The writers of Puritan ages followed the paths of the great Renaissance writers</a:t>
            </a:r>
          </a:p>
          <a:p>
            <a:r>
              <a:rPr lang="en-US" sz="2400" dirty="0"/>
              <a:t>The spirit of science popularizes by great men like Newton, Bacon and Descartes</a:t>
            </a:r>
          </a:p>
          <a:p>
            <a:r>
              <a:rPr lang="en-US" sz="2400" dirty="0"/>
              <a:t>In literature the spirit infuses itself in the form of criticism, which was truly the creation of Puritan age.</a:t>
            </a:r>
          </a:p>
          <a:p>
            <a:r>
              <a:rPr lang="en-US" sz="2400" dirty="0"/>
              <a:t>People classified, analyzed, and systematized many things which were having no importance before that.</a:t>
            </a:r>
          </a:p>
          <a:p>
            <a:r>
              <a:rPr lang="en-US" sz="2400" dirty="0"/>
              <a:t>English language was started being used as the medium for instruction and for storing the data and for conveying facts.</a:t>
            </a:r>
          </a:p>
          <a:p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66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9B5B-41D4-4E7C-ABA5-641FBC40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631C1-1C82-4AE5-BA38-F230BCDED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Art of Biography popularized which was unknown in previous ages.</a:t>
            </a:r>
          </a:p>
          <a:p>
            <a:r>
              <a:rPr lang="en-US" sz="2400" dirty="0"/>
              <a:t>Readers had become criticizers and asked for the facts and figures, so that they may judge and can take sides in the controversial matters.</a:t>
            </a:r>
          </a:p>
          <a:p>
            <a:r>
              <a:rPr lang="en-US" sz="2400" dirty="0"/>
              <a:t>Puritanism is considered as the second greatest renaissance</a:t>
            </a:r>
          </a:p>
          <a:p>
            <a:r>
              <a:rPr lang="en-US" sz="2400" dirty="0"/>
              <a:t>Rebirth of the moral nature of man which followed intellectual awakening of Europe in 15th and 16th century</a:t>
            </a:r>
          </a:p>
          <a:p>
            <a:r>
              <a:rPr lang="en-US" sz="2400" dirty="0"/>
              <a:t>Puritan movement stood for the liberty of people of Europe</a:t>
            </a:r>
          </a:p>
          <a:p>
            <a:r>
              <a:rPr lang="en-US" sz="2400" dirty="0"/>
              <a:t>It aimed at making people free and honest.</a:t>
            </a:r>
          </a:p>
          <a:p>
            <a:endParaRPr lang="en-US" dirty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766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B1C99-C0BC-4F36-A340-91EC36D70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Puritan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5C7C7-4EB4-4AAF-A834-346DE1147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Literature also the Puritan Age was one of confusion, due to the breaking up of old ideals. </a:t>
            </a:r>
          </a:p>
          <a:p>
            <a:r>
              <a:rPr lang="en-US" sz="2800" dirty="0"/>
              <a:t>In the absence of any fixed standard of literary criticism there was nothing to prevent the exaggeration of the ―Metaphysical’ poets.</a:t>
            </a:r>
          </a:p>
          <a:p>
            <a:r>
              <a:rPr lang="en-US" sz="2800" dirty="0"/>
              <a:t>Poetry took new and startling forms in Donne and Herbert, and prose became somber (serious)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07602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5D44E-7B44-4E8D-A16C-3D7C8E93A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Development of Poetry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E194A-94B3-40B2-8C92-CEA974805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 </a:t>
            </a:r>
            <a:r>
              <a:rPr lang="en-US" sz="2400" dirty="0"/>
              <a:t>During the age of Milton, the Metaphysical Poetry which had been started by Donne in the later part of the age of Shakespeare, began to blossom.</a:t>
            </a:r>
          </a:p>
          <a:p>
            <a:r>
              <a:rPr lang="en-US" sz="2400" dirty="0"/>
              <a:t>It was in full swing during this age and the writers who carried forward the tradition of John Donne were Crashaw, George Herbert, Vaughan, and Marvell.</a:t>
            </a:r>
          </a:p>
          <a:p>
            <a:r>
              <a:rPr lang="en-US" sz="2400" dirty="0"/>
              <a:t>They were the Metaphysical poets who produced a kind of poetry in which conceit and learning were blended.</a:t>
            </a:r>
          </a:p>
          <a:p>
            <a:r>
              <a:rPr lang="en-US" sz="2400" dirty="0"/>
              <a:t>They are usually lyrical in nature. Their work shows surprising blend of passion and thought.</a:t>
            </a:r>
          </a:p>
          <a:p>
            <a:r>
              <a:rPr lang="en-US" sz="2400" dirty="0"/>
              <a:t>These poems are full of learned imagery and striking conceits.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38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75FBC4-9D33-46BE-911D-419763BA9AF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94F055B-D391-44D3-A87A-BCD07BD5A3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DBD101-FC0A-4B21-82B0-57CAA7AEEC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Rockwell</vt:lpstr>
      <vt:lpstr>Rockwell Condensed</vt:lpstr>
      <vt:lpstr>Rockwell Extra Bold</vt:lpstr>
      <vt:lpstr>Wingdings</vt:lpstr>
      <vt:lpstr>Wood Type</vt:lpstr>
      <vt:lpstr>The Puritan Movement (1620 – 1660) </vt:lpstr>
      <vt:lpstr>PowerPoint Presentation</vt:lpstr>
      <vt:lpstr>Conti…</vt:lpstr>
      <vt:lpstr>James I and Charles I</vt:lpstr>
      <vt:lpstr>WHAT IS PURITANISM</vt:lpstr>
      <vt:lpstr>Salient Features Of Puritan Age</vt:lpstr>
      <vt:lpstr>Conti…</vt:lpstr>
      <vt:lpstr>Characteristics Of Puritan Age</vt:lpstr>
      <vt:lpstr>Development of Poetry</vt:lpstr>
      <vt:lpstr>Conti…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Puritan Movement (1620 – 1660) </dc:title>
  <dc:creator>Thaterra Achakzai</dc:creator>
  <cp:lastModifiedBy>Thaterra Achakzai</cp:lastModifiedBy>
  <cp:revision>1</cp:revision>
  <dcterms:created xsi:type="dcterms:W3CDTF">2020-07-16T19:32:07Z</dcterms:created>
  <dcterms:modified xsi:type="dcterms:W3CDTF">2020-07-16T19:32:32Z</dcterms:modified>
</cp:coreProperties>
</file>