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93" r:id="rId5"/>
    <p:sldId id="294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0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9C646AA-F36E-4540-911D-FFFC0A0EF24A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4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6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7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0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9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7/16/2020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1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2449742"/>
            <a:ext cx="10905059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The Puritan Movement (1620 – 1660)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Thaterra Achakzai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E797-163A-492E-A09E-A79CC14B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A9323-8C92-48A4-99BF-4A9C41B96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At their best metaphysical poems revealed great psychological insight and subtlety of thought development. </a:t>
            </a:r>
          </a:p>
          <a:p>
            <a:r>
              <a:rPr lang="en-US" sz="2800" dirty="0"/>
              <a:t>There were also secular poets who are called the Cavalier poets.</a:t>
            </a:r>
          </a:p>
          <a:p>
            <a:r>
              <a:rPr lang="en-US" sz="2800" dirty="0"/>
              <a:t> Whereas the metaphysical poets took delight in mysticism and religious thought</a:t>
            </a:r>
          </a:p>
          <a:p>
            <a:r>
              <a:rPr lang="en-US" sz="2800" dirty="0"/>
              <a:t>the Cavalier poets dealt with the subject of love.</a:t>
            </a:r>
          </a:p>
          <a:p>
            <a:r>
              <a:rPr lang="en-US" sz="2800" dirty="0"/>
              <a:t>The Cavalier poets – Herrick, Carew, Love lace and Suckling.</a:t>
            </a:r>
          </a:p>
        </p:txBody>
      </p:sp>
    </p:spTree>
    <p:extLst>
      <p:ext uri="{BB962C8B-B14F-4D97-AF65-F5344CB8AC3E}">
        <p14:creationId xmlns:p14="http://schemas.microsoft.com/office/powerpoint/2010/main" val="25354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FFE24-1A2B-433D-AC2C-E492F661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>
                <a:solidFill>
                  <a:schemeClr val="tx1"/>
                </a:solidFill>
              </a:rPr>
              <a:t>The End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41B3BA0C-B405-41C9-9F56-7549A47A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150" y="1526651"/>
            <a:ext cx="3804698" cy="3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9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931EDEEE-402B-456F-AEB4-BBE60C494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4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D43469A7-3E05-4C29-90E8-D7474D9DC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1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5E627-5A78-44C6-827E-5554049E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D045FD-8868-4166-9E92-48D978BB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17</a:t>
            </a:r>
            <a:r>
              <a:rPr lang="en-US" sz="2200" baseline="30000" dirty="0"/>
              <a:t>th</a:t>
            </a:r>
            <a:r>
              <a:rPr lang="en-US" sz="2200" dirty="0"/>
              <a:t> century may be divided into two periods—The Puritan Age or the Age of Milton (1600-1660), which is further divided into the Jacobean and Caroline periods after the names of the ruler James I and Charles I, who ruled from1603 to 1625 and 1625 to 1649 respectively; and the Restoration Period or the Age of Dryden (1660-1700). </a:t>
            </a:r>
          </a:p>
          <a:p>
            <a:r>
              <a:rPr lang="en-US" sz="2200" dirty="0"/>
              <a:t>Puritan age is marked by the decline of Renaissance age the age of revival of knowledge. Puritan age is further divided into two classes; The Jacobean period in which James I was the ruler and Caroline period in which Charles I was the ruler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30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3CBB-0531-4DF0-A4CE-16797FFE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966774"/>
            <a:ext cx="3327176" cy="574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rgbClr val="FFFFFF"/>
                </a:solidFill>
              </a:rPr>
              <a:t>James I</a:t>
            </a:r>
            <a:br>
              <a:rPr lang="en-US" sz="4800" cap="all" spc="-100" dirty="0">
                <a:solidFill>
                  <a:srgbClr val="FFFFFF"/>
                </a:solidFill>
              </a:rPr>
            </a:br>
            <a:r>
              <a:rPr lang="en-US" sz="4800" cap="all" spc="-100" dirty="0">
                <a:solidFill>
                  <a:srgbClr val="FFFFFF"/>
                </a:solidFill>
              </a:rPr>
              <a:t>and Charles I</a:t>
            </a:r>
          </a:p>
        </p:txBody>
      </p:sp>
      <p:pic>
        <p:nvPicPr>
          <p:cNvPr id="5" name="Content Placeholder 4" descr="A person wearing a dress&#10;&#10;Description automatically generated">
            <a:extLst>
              <a:ext uri="{FF2B5EF4-FFF2-40B4-BE49-F238E27FC236}">
                <a16:creationId xmlns:a16="http://schemas.microsoft.com/office/drawing/2014/main" id="{1658C87B-C914-4D1A-B312-12D88FD04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" b="15232"/>
          <a:stretch/>
        </p:blipFill>
        <p:spPr>
          <a:xfrm>
            <a:off x="4489695" y="2976465"/>
            <a:ext cx="2847804" cy="3026884"/>
          </a:xfrm>
          <a:prstGeom prst="rect">
            <a:avLst/>
          </a:prstGeom>
        </p:spPr>
      </p:pic>
      <p:pic>
        <p:nvPicPr>
          <p:cNvPr id="7" name="Picture 6" descr="A person wearing a costume&#10;&#10;Description automatically generated">
            <a:extLst>
              <a:ext uri="{FF2B5EF4-FFF2-40B4-BE49-F238E27FC236}">
                <a16:creationId xmlns:a16="http://schemas.microsoft.com/office/drawing/2014/main" id="{CB34659A-5828-4735-B1EE-2EA59CBA2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7" r="6197"/>
          <a:stretch/>
        </p:blipFill>
        <p:spPr>
          <a:xfrm>
            <a:off x="858416" y="839755"/>
            <a:ext cx="3490503" cy="30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7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40362-C77D-4BA5-BFC5-598F65BF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IS PURITANISM</a:t>
            </a: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D90CB97-CECA-497E-BCF1-CF60BCFA1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3" r="19194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665239-8590-426A-863B-4AAEE89F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7781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member of a group of English Protestants who in the 16th and 17thcenturies advocated strict religious discipline along with simplification of the ceremonies and creeds of the Church of England </a:t>
            </a:r>
          </a:p>
          <a:p>
            <a:r>
              <a:rPr lang="en-US" dirty="0"/>
              <a:t>Puritan is the One who lives in accordance with Protestant precepts, especially one who regards pleasure or luxury as sinful</a:t>
            </a:r>
          </a:p>
          <a:p>
            <a:r>
              <a:rPr lang="en-US" dirty="0"/>
              <a:t>Puritanism was the doctrine or School of English Protestants of the 16th &amp; 7thcenturies whose aim was the purification of the religious practice.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16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375A8-FD4F-4A56-9AE9-065F3054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Salient Features Of Puritan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2673B-758F-4D55-82DE-3E1672E3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writers of Puritan ages followed the paths of the great Renaissance writers</a:t>
            </a:r>
          </a:p>
          <a:p>
            <a:r>
              <a:rPr lang="en-US" sz="2400" dirty="0"/>
              <a:t>The spirit of science popularizes by great men like Newton, Bacon and Descartes</a:t>
            </a:r>
          </a:p>
          <a:p>
            <a:r>
              <a:rPr lang="en-US" sz="2400" dirty="0"/>
              <a:t>In literature the spirit infuses itself in the form of criticism, which was truly the creation of Puritan age.</a:t>
            </a:r>
          </a:p>
          <a:p>
            <a:r>
              <a:rPr lang="en-US" sz="2400" dirty="0"/>
              <a:t>People classified, analyzed, and systematized many things which were having no importance before that.</a:t>
            </a:r>
          </a:p>
          <a:p>
            <a:r>
              <a:rPr lang="en-US" sz="2400" dirty="0"/>
              <a:t>English language was started being used as the medium for instruction and for storing the data and for conveying facts.</a:t>
            </a:r>
          </a:p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66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9B5B-41D4-4E7C-ABA5-641FBC40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31C1-1C82-4AE5-BA38-F230BCDED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Art of Biography popularized which was unknown in previous ages.</a:t>
            </a:r>
          </a:p>
          <a:p>
            <a:r>
              <a:rPr lang="en-US" sz="2400" dirty="0"/>
              <a:t>Readers had become criticizers and asked for the facts and figures, so that they may judge and can take sides in the controversial matters.</a:t>
            </a:r>
          </a:p>
          <a:p>
            <a:r>
              <a:rPr lang="en-US" sz="2400" dirty="0"/>
              <a:t>Puritanism is considered as the second greatest renaissance</a:t>
            </a:r>
          </a:p>
          <a:p>
            <a:r>
              <a:rPr lang="en-US" sz="2400" dirty="0"/>
              <a:t>Rebirth of the moral nature of man which followed intellectual awakening of Europe in 15th and 16th century</a:t>
            </a:r>
          </a:p>
          <a:p>
            <a:r>
              <a:rPr lang="en-US" sz="2400" dirty="0"/>
              <a:t>Puritan movement stood for the liberty of people of Europe</a:t>
            </a:r>
          </a:p>
          <a:p>
            <a:r>
              <a:rPr lang="en-US" sz="2400" dirty="0"/>
              <a:t>It aimed at making people free and honest.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6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1C99-C0BC-4F36-A340-91EC36D7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Puritan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5C7C7-4EB4-4AAF-A834-346DE1147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Literature also the Puritan Age was one of confusion, due to the breaking up of old ideals. </a:t>
            </a:r>
          </a:p>
          <a:p>
            <a:r>
              <a:rPr lang="en-US" sz="2800" dirty="0"/>
              <a:t>In the absence of any fixed standard of literary criticism there was nothing to prevent the exaggeration of the ―Metaphysical’ poets.</a:t>
            </a:r>
          </a:p>
          <a:p>
            <a:r>
              <a:rPr lang="en-US" sz="2800" dirty="0"/>
              <a:t>Poetry took new and startling forms in Donne and Herbert, and prose became somber (serious)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760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D44E-7B44-4E8D-A16C-3D7C8E93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 of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E194A-94B3-40B2-8C92-CEA974805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</a:t>
            </a:r>
            <a:r>
              <a:rPr lang="en-US" sz="2400" dirty="0"/>
              <a:t>During the age of Milton, the Metaphysical Poetry which had been started by Donne in the later part of the age of Shakespeare, began to blossom.</a:t>
            </a:r>
          </a:p>
          <a:p>
            <a:r>
              <a:rPr lang="en-US" sz="2400" dirty="0"/>
              <a:t>It was in full swing during this age and the writers who carried forward the tradition of John Donne were Crashaw, George Herbert, Vaughan, and Marvell.</a:t>
            </a:r>
          </a:p>
          <a:p>
            <a:r>
              <a:rPr lang="en-US" sz="2400" dirty="0"/>
              <a:t>They were the Metaphysical poets who produced a kind of poetry in which conceit and learning were blended.</a:t>
            </a:r>
          </a:p>
          <a:p>
            <a:r>
              <a:rPr lang="en-US" sz="2400" dirty="0"/>
              <a:t>They are usually lyrical in nature. Their work shows surprising blend of passion and thought.</a:t>
            </a:r>
          </a:p>
          <a:p>
            <a:r>
              <a:rPr lang="en-US" sz="2400" dirty="0"/>
              <a:t>These poems are full of learned imagery and striking conceits.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38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Wood Type</vt:lpstr>
      <vt:lpstr>The Puritan Movement (1620 – 1660) </vt:lpstr>
      <vt:lpstr>PowerPoint Presentation</vt:lpstr>
      <vt:lpstr>Conti…</vt:lpstr>
      <vt:lpstr>James I and Charles I</vt:lpstr>
      <vt:lpstr>WHAT IS PURITANISM</vt:lpstr>
      <vt:lpstr>Salient Features Of Puritan Age</vt:lpstr>
      <vt:lpstr>Conti…</vt:lpstr>
      <vt:lpstr>Characteristics Of Puritan Age</vt:lpstr>
      <vt:lpstr>Development of Poetry</vt:lpstr>
      <vt:lpstr>Conti…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Puritan Movement (1620 – 1660) </dc:title>
  <dc:creator>Thaterra Achakzai</dc:creator>
  <cp:lastModifiedBy>Thaterra Achakzai</cp:lastModifiedBy>
  <cp:revision>1</cp:revision>
  <dcterms:created xsi:type="dcterms:W3CDTF">2020-07-16T19:32:07Z</dcterms:created>
  <dcterms:modified xsi:type="dcterms:W3CDTF">2020-07-16T19:32:32Z</dcterms:modified>
</cp:coreProperties>
</file>